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636" y="12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73112" y="10890448"/>
            <a:ext cx="2937190"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74776" y="558118"/>
            <a:ext cx="3217648" cy="9189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73112" y="10890448"/>
            <a:ext cx="2937190"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2023-07-27T11:34:00Z</dcterms:modified>
</cp:coreProperties>
</file>