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680" y="16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16844" y="7726058"/>
            <a:ext cx="2081890"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17751" y="284323"/>
            <a:ext cx="1852201" cy="5289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16844" y="7726058"/>
            <a:ext cx="2081890"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2023-07-27T11:33:37Z</dcterms:modified>
</cp:coreProperties>
</file>