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1596" y="-78"/>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661531" y="7726058"/>
            <a:ext cx="1792515" cy="168724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extLst/>
          </a:blip>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extLst/>
          </a:blip>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extLst/>
          </a:blip>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721825" y="268288"/>
            <a:ext cx="1644053" cy="56102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661531" y="7726058"/>
            <a:ext cx="1792515" cy="168724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NEU</cp:lastModifiedBy>
  <cp:revision>56</cp:revision>
  <dcterms:modified xsi:type="dcterms:W3CDTF">2021-03-16T13:23:27Z</dcterms:modified>
</cp:coreProperties>
</file>