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977241" y="10890448"/>
            <a:ext cx="2528932"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355574" y="530262"/>
            <a:ext cx="2856051"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977241" y="10890448"/>
            <a:ext cx="2528932"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2021-03-16T13:23:14Z</dcterms:modified>
</cp:coreProperties>
</file>