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027189" y="10925504"/>
            <a:ext cx="2120124" cy="23412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310253" y="601737"/>
            <a:ext cx="2861853" cy="9587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027189" y="10925504"/>
            <a:ext cx="2120124" cy="23412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47</cp:revision>
  <dcterms:modified xsi:type="dcterms:W3CDTF">2020-09-25T14:52:07Z</dcterms:modified>
</cp:coreProperties>
</file>