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52772" y="7757120"/>
            <a:ext cx="1499254" cy="16555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90864" y="290618"/>
            <a:ext cx="1563064" cy="5236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52772" y="7757120"/>
            <a:ext cx="1499254" cy="16555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46</cp:revision>
  <dcterms:modified xsi:type="dcterms:W3CDTF">2020-09-25T14:52:25Z</dcterms:modified>
</cp:coreProperties>
</file>