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49646" y="9876326"/>
            <a:ext cx="3284706" cy="32847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958752" y="491224"/>
            <a:ext cx="3635894" cy="10381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49646" y="9876326"/>
            <a:ext cx="3284706" cy="32847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50</cp:revision>
  <dcterms:modified xsi:type="dcterms:W3CDTF">2020-09-25T15:38:05Z</dcterms:modified>
</cp:coreProperties>
</file>