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9880" y="7018542"/>
            <a:ext cx="2345038" cy="2345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5736" y="235569"/>
            <a:ext cx="2118372" cy="604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29880" y="7018542"/>
            <a:ext cx="2345038" cy="2345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49</cp:revision>
  <dcterms:modified xsi:type="dcterms:W3CDTF">2020-09-25T15:38:28Z</dcterms:modified>
</cp:coreProperties>
</file>