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2" d="100"/>
          <a:sy n="52" d="100"/>
        </p:scale>
        <p:origin x="1482" y="96"/>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973007" y="7738784"/>
            <a:ext cx="2741271" cy="17281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02131" y="293147"/>
            <a:ext cx="1965581" cy="4897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973007" y="7738784"/>
            <a:ext cx="2741271" cy="17281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52</cp:revision>
  <dcterms:modified xsi:type="dcterms:W3CDTF">2021-10-22T13:04:44Z</dcterms:modified>
</cp:coreProperties>
</file>