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15:guide id="1" orient="horz" pos="4320">
          <p15:clr>
            <a:srgbClr val="A4A3A4"/>
          </p15:clr>
        </p15:guide>
        <p15:guide id="2" pos="76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37" d="100"/>
          <a:sy n="37" d="100"/>
        </p:scale>
        <p:origin x="774" y="90"/>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Resim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73314" y="10818440"/>
            <a:ext cx="3990894" cy="2515997"/>
          </a:xfrm>
          <a:prstGeom prst="rect">
            <a:avLst/>
          </a:prstGeom>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089873" y="590049"/>
            <a:ext cx="3373651" cy="84053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6" name="Resim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73314" y="10818440"/>
            <a:ext cx="3990894" cy="2515997"/>
          </a:xfrm>
          <a:prstGeom prst="rect">
            <a:avLst/>
          </a:prstGeom>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TotalTime>
  <Words>142</Words>
  <Application>Microsoft Office PowerPoint</Application>
  <PresentationFormat>Özel</PresentationFormat>
  <Paragraphs>5</Paragraphs>
  <Slides>3</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3</vt:i4>
      </vt:variant>
    </vt:vector>
  </HeadingPairs>
  <TitlesOfParts>
    <vt:vector size="7" baseType="lpstr">
      <vt:lpstr>Helvetica</vt:lpstr>
      <vt:lpstr>Helvetica Light</vt:lpstr>
      <vt:lpstr>Helvetica Neue</vt:lpstr>
      <vt:lpstr>White</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53</cp:revision>
  <dcterms:modified xsi:type="dcterms:W3CDTF">2021-10-22T13:03:49Z</dcterms:modified>
</cp:coreProperties>
</file>