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1211" y="7090797"/>
            <a:ext cx="205930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97744" y="268288"/>
            <a:ext cx="1807659" cy="6197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79203" y="7090797"/>
            <a:ext cx="205930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26</cp:revision>
  <dcterms:modified xsi:type="dcterms:W3CDTF">2020-09-25T10:23:47Z</dcterms:modified>
</cp:coreProperties>
</file>