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738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28466" y="515395"/>
            <a:ext cx="3167873" cy="10860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09395"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27</cp:revision>
  <dcterms:modified xsi:type="dcterms:W3CDTF">2020-09-25T10:23:22Z</dcterms:modified>
</cp:coreProperties>
</file>