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1211"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97744" y="332647"/>
            <a:ext cx="1807659" cy="4909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1211"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27</cp:revision>
  <dcterms:modified xsi:type="dcterms:W3CDTF">2020-09-25T10:30:33Z</dcterms:modified>
</cp:coreProperties>
</file>