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7387"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28466" y="593304"/>
            <a:ext cx="3167873" cy="8604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5816"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28</cp:revision>
  <dcterms:modified xsi:type="dcterms:W3CDTF">2020-09-25T10:30:35Z</dcterms:modified>
</cp:coreProperties>
</file>