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21208" y="521296"/>
            <a:ext cx="4169992" cy="9318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29</cp:revision>
  <dcterms:modified xsi:type="dcterms:W3CDTF">2020-09-25T10:36:13Z</dcterms:modified>
</cp:coreProperties>
</file>