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9"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451211" y="7090797"/>
            <a:ext cx="2059301" cy="205930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381720" y="268288"/>
            <a:ext cx="2290427" cy="51182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7"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451211" y="7090797"/>
            <a:ext cx="2059301" cy="205930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28</cp:revision>
  <dcterms:modified xsi:type="dcterms:W3CDTF">2020-09-25T10:36:31Z</dcterms:modified>
</cp:coreProperties>
</file>