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2461" y="9852009"/>
            <a:ext cx="3056633" cy="30566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030760" y="655637"/>
            <a:ext cx="3329668" cy="7876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2461" y="9852009"/>
            <a:ext cx="3056633" cy="30566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35</cp:revision>
  <dcterms:modified xsi:type="dcterms:W3CDTF">2020-11-26T15:13:21Z</dcterms:modified>
</cp:coreProperties>
</file>