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4204"/>
            <a:ext cx="2052487" cy="2052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35474" y="340296"/>
            <a:ext cx="1921068" cy="4544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4204"/>
            <a:ext cx="2052487" cy="2052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34</cp:revision>
  <dcterms:modified xsi:type="dcterms:W3CDTF">2020-11-26T15:13:46Z</dcterms:modified>
</cp:coreProperties>
</file>