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9926" y="9849474"/>
            <a:ext cx="3061703" cy="30617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55797" y="547022"/>
            <a:ext cx="3231347" cy="9823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9926" y="9849474"/>
            <a:ext cx="3061703" cy="30617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33</cp:revision>
  <dcterms:modified xsi:type="dcterms:W3CDTF">2020-09-25T10:53:48Z</dcterms:modified>
</cp:coreProperties>
</file>