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1596" y="-78"/>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9"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454618" y="7092502"/>
            <a:ext cx="2052487" cy="205589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extLst/>
          </a:blip>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extLst/>
          </a:blip>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extLst/>
          </a:blip>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453728" y="340296"/>
            <a:ext cx="2084560" cy="45443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7"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454618" y="7092502"/>
            <a:ext cx="2052487" cy="205589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NEU</cp:lastModifiedBy>
  <cp:revision>33</cp:revision>
  <dcterms:modified xsi:type="dcterms:W3CDTF">2020-09-25T10:58:08Z</dcterms:modified>
</cp:coreProperties>
</file>