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49474"/>
            <a:ext cx="3056633" cy="3061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5797" y="686001"/>
            <a:ext cx="3231347" cy="7044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49474"/>
            <a:ext cx="3056633" cy="3061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34</cp:revision>
  <dcterms:modified xsi:type="dcterms:W3CDTF">2020-09-25T10:58:23Z</dcterms:modified>
</cp:coreProperties>
</file>