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7" d="100"/>
          <a:sy n="37" d="100"/>
        </p:scale>
        <p:origin x="774" y="15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81394" y="9843937"/>
            <a:ext cx="3206750" cy="3206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9692" y="556744"/>
            <a:ext cx="2842671" cy="1044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281394" y="9843937"/>
            <a:ext cx="3206750" cy="3206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cp:revision>
  <dcterms:modified xsi:type="dcterms:W3CDTF">2021-10-22T14:24:17Z</dcterms:modified>
</cp:coreProperties>
</file>