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482" y="150"/>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93498" y="7071758"/>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04236" y="234593"/>
            <a:ext cx="1659223" cy="6097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93498" y="7071758"/>
            <a:ext cx="2072998"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cp:revision>
  <dcterms:modified xsi:type="dcterms:W3CDTF">2021-10-22T14:23:47Z</dcterms:modified>
</cp:coreProperties>
</file>