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281394" y="9843937"/>
            <a:ext cx="3206750" cy="320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26920" y="556744"/>
            <a:ext cx="3088216" cy="1044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281394" y="9843937"/>
            <a:ext cx="3206750" cy="320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cp:revision>
  <dcterms:modified xsi:type="dcterms:W3CDTF">2020-09-29T10:52:13Z</dcterms:modified>
</cp:coreProperties>
</file>