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293498" y="7071758"/>
            <a:ext cx="2072998"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32576" y="234593"/>
            <a:ext cx="1802544" cy="6097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293498" y="7071758"/>
            <a:ext cx="2072998"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cp:revision>
  <dcterms:modified xsi:type="dcterms:W3CDTF">2020-09-29T10:53:50Z</dcterms:modified>
</cp:coreProperties>
</file>