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65366" y="296652"/>
            <a:ext cx="1631611" cy="5268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363735" y="7090797"/>
            <a:ext cx="2059301" cy="20593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24</cp:revision>
  <dcterms:modified xsi:type="dcterms:W3CDTF">2020-09-24T22:10:04Z</dcterms:modified>
</cp:coreProperties>
</file>