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5379"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030760" y="515395"/>
            <a:ext cx="3363285" cy="108602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5379" y="9846935"/>
            <a:ext cx="3066781" cy="30667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25</cp:revision>
  <dcterms:modified xsi:type="dcterms:W3CDTF">2020-09-24T22:09:48Z</dcterms:modified>
</cp:coreProperties>
</file>