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990232" y="7757120"/>
            <a:ext cx="3240360" cy="15996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70182" y="301789"/>
            <a:ext cx="2415794" cy="4724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990232" y="7757120"/>
            <a:ext cx="3240360" cy="15996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2020-12-09T13:48:44Z</dcterms:modified>
</cp:coreProperties>
</file>