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391800" y="10987977"/>
            <a:ext cx="4032448" cy="199070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543183" y="599515"/>
            <a:ext cx="4536504" cy="88715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391800" y="10987977"/>
            <a:ext cx="4032448" cy="199070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54</cp:revision>
  <dcterms:modified xsi:type="dcterms:W3CDTF">2020-12-09T13:48:19Z</dcterms:modified>
</cp:coreProperties>
</file>