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278264" y="7757120"/>
            <a:ext cx="2727373" cy="15121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09712" y="268288"/>
            <a:ext cx="2448272" cy="5267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278264" y="7757120"/>
            <a:ext cx="2727373" cy="15121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53</cp:revision>
  <dcterms:modified xsi:type="dcterms:W3CDTF">2020-12-01T14:30:55Z</dcterms:modified>
</cp:coreProperties>
</file>