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47784" y="10818440"/>
            <a:ext cx="4149057" cy="23004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70720" y="525697"/>
            <a:ext cx="4427758" cy="9526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47784" y="10818440"/>
            <a:ext cx="4149057" cy="23004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2020-12-01T14:30:58Z</dcterms:modified>
</cp:coreProperties>
</file>