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
  </p:notesMasterIdLst>
  <p:sldIdLst>
    <p:sldId id="256" r:id="rId2"/>
    <p:sldId id="257" r:id="rId3"/>
    <p:sldId id="258" r:id="rId4"/>
  </p:sldIdLst>
  <p:sldSz cx="24384000" cy="13716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1pPr>
    <a:lvl2pPr marL="0" marR="0" indent="2286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2pPr>
    <a:lvl3pPr marL="0" marR="0" indent="4572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3pPr>
    <a:lvl4pPr marL="0" marR="0" indent="6858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4pPr>
    <a:lvl5pPr marL="0" marR="0" indent="9144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5pPr>
    <a:lvl6pPr marL="0" marR="0" indent="11430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6pPr>
    <a:lvl7pPr marL="0" marR="0" indent="13716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7pPr>
    <a:lvl8pPr marL="0" marR="0" indent="16002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8pPr>
    <a:lvl9pPr marL="0" marR="0" indent="18288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in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a:tcStyle>
        <a:tcBdr/>
        <a:fill>
          <a:solidFill>
            <a:srgbClr val="E3E5E8"/>
          </a:solidFill>
        </a:fill>
      </a:tcStyle>
    </a:band2H>
    <a:firstCol>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398CCE"/>
          </a:solidFill>
        </a:fill>
      </a:tcStyle>
    </a:firstCol>
    <a:lastRow>
      <a:tcTxStyle b="off" i="off">
        <a:fontRef idx="minor">
          <a:srgbClr val="000000"/>
        </a:fontRef>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lastRow>
    <a:firstRow>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Row>
  </a:tblStyle>
  <a:tblStyle styleId="{C7B018BB-80A7-4F77-B60F-C8B233D01FF8}" styleName="">
    <a:tblBg/>
    <a:wholeTbl>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12700" cap="flat">
              <a:solidFill>
                <a:srgbClr val="B8B8B8"/>
              </a:solidFill>
              <a:prstDash val="solid"/>
              <a:miter lim="400000"/>
            </a:ln>
          </a:top>
          <a:bottom>
            <a:ln w="12700" cap="flat">
              <a:solidFill>
                <a:srgbClr val="B8B8B8"/>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wholeTbl>
    <a:band2H>
      <a:tcTxStyle/>
      <a:tcStyle>
        <a:tcBdr/>
        <a:fill>
          <a:solidFill>
            <a:srgbClr val="E1E0DA"/>
          </a:solidFill>
        </a:fill>
      </a:tcStyle>
    </a:band2H>
    <a:firstCol>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rgbClr val="5AC831"/>
          </a:solidFill>
        </a:fill>
      </a:tcStyle>
    </a:firstCol>
    <a:lastRow>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25400" cap="flat">
              <a:solidFill>
                <a:srgbClr val="606060"/>
              </a:solidFill>
              <a:prstDash val="solid"/>
              <a:miter lim="400000"/>
            </a:ln>
          </a:top>
          <a:bottom>
            <a:ln w="12700" cap="flat">
              <a:solidFill>
                <a:srgbClr val="606060"/>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lastRow>
    <a:firstRow>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chemeClr val="accent2"/>
          </a:solidFill>
        </a:fill>
      </a:tcStyle>
    </a:firstRow>
  </a:tblStyle>
  <a:tblStyle styleId="{EEE7283C-3CF3-47DC-8721-378D4A62B228}" styleName="">
    <a:tblBg/>
    <a:wholeTbl>
      <a:tcTxStyle b="off" i="off">
        <a:fontRef idx="minor">
          <a:srgbClr val="000000"/>
        </a:fontRef>
        <a:srgbClr val="000000"/>
      </a:tcTxStyle>
      <a:tcStyle>
        <a:tcBdr>
          <a:left>
            <a:ln w="12700" cap="flat">
              <a:solidFill>
                <a:srgbClr val="5D5D5D"/>
              </a:solidFill>
              <a:custDash>
                <a:ds d="200000" sp="200000"/>
              </a:custDash>
              <a:miter lim="400000"/>
            </a:ln>
          </a:left>
          <a:right>
            <a:ln w="12700" cap="flat">
              <a:solidFill>
                <a:srgbClr val="5D5D5D"/>
              </a:solidFill>
              <a:custDash>
                <a:ds d="200000" sp="200000"/>
              </a:custDash>
              <a:miter lim="400000"/>
            </a:ln>
          </a:right>
          <a:top>
            <a:ln w="12700" cap="flat">
              <a:solidFill>
                <a:srgbClr val="5D5D5D"/>
              </a:solidFill>
              <a:custDash>
                <a:ds d="200000" sp="200000"/>
              </a:custDash>
              <a:miter lim="400000"/>
            </a:ln>
          </a:top>
          <a:bottom>
            <a:ln w="12700" cap="flat">
              <a:solidFill>
                <a:srgbClr val="5D5D5D"/>
              </a:solidFill>
              <a:custDash>
                <a:ds d="200000" sp="200000"/>
              </a:custDash>
              <a:miter lim="400000"/>
            </a:ln>
          </a:bottom>
          <a:insideH>
            <a:ln w="12700" cap="flat">
              <a:solidFill>
                <a:srgbClr val="5D5D5D"/>
              </a:solidFill>
              <a:custDash>
                <a:ds d="200000" sp="200000"/>
              </a:custDash>
              <a:miter lim="400000"/>
            </a:ln>
          </a:insideH>
          <a:insideV>
            <a:ln w="12700" cap="flat">
              <a:solidFill>
                <a:srgbClr val="5D5D5D"/>
              </a:solidFill>
              <a:custDash>
                <a:ds d="200000" sp="200000"/>
              </a:custDash>
              <a:miter lim="400000"/>
            </a:ln>
          </a:insideV>
        </a:tcBdr>
        <a:fill>
          <a:solidFill>
            <a:srgbClr val="E6E3D7"/>
          </a:solidFill>
        </a:fill>
      </a:tcStyle>
    </a:wholeTbl>
    <a:band2H>
      <a:tcTxStyle/>
      <a:tcStyle>
        <a:tcBdr/>
        <a:fill>
          <a:solidFill>
            <a:srgbClr val="C3C2C2"/>
          </a:solidFill>
        </a:fill>
      </a:tcStyle>
    </a:band2H>
    <a:firstCol>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09C99"/>
          </a:solidFill>
        </a:fill>
      </a:tcStyle>
    </a:firstCol>
    <a:la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lastRow>
    <a:fir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firstRow>
  </a:tblStyle>
  <a:tblStyle styleId="{CF821DB8-F4EB-4A41-A1BA-3FCAFE7338EE}" styleName="">
    <a:tblBg/>
    <a:wholeTbl>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EBEBEB"/>
          </a:solidFill>
        </a:fill>
      </a:tcStyle>
    </a:wholeTbl>
    <a:band2H>
      <a:tcTxStyle/>
      <a:tcStyle>
        <a:tcBdr/>
        <a:fill>
          <a:solidFill>
            <a:srgbClr val="DCE5E6"/>
          </a:solidFill>
        </a:fill>
      </a:tcStyle>
    </a:band2H>
    <a:firstCol>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Col>
    <a:la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lastRow>
    <a:fir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Row>
  </a:tblStyle>
  <a:tblStyle styleId="{33BA23B1-9221-436E-865A-0063620EA4FD}" styleName="">
    <a:tblBg/>
    <a:wholeTbl>
      <a:tcTxStyle b="off" i="off">
        <a:fontRef idx="minor">
          <a:srgbClr val="000000"/>
        </a:fontRef>
        <a:srgbClr val="000000"/>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D0D1D2"/>
          </a:solidFill>
        </a:fill>
      </a:tcStyle>
    </a:wholeTbl>
    <a:band2H>
      <a:tcTxStyle/>
      <a:tcStyle>
        <a:tcBdr/>
        <a:fill>
          <a:solidFill>
            <a:srgbClr val="DEDEDF"/>
          </a:solidFill>
        </a:fill>
      </a:tcStyle>
    </a:band2H>
    <a:firstCol>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535761"/>
          </a:solidFill>
        </a:fill>
      </a:tcStyle>
    </a:firstCol>
    <a:la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909398"/>
          </a:solidFill>
        </a:fill>
      </a:tcStyle>
    </a:lastRow>
    <a:fir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67C85"/>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wholeTbl>
    <a:band2H>
      <a:tcTxStyle/>
      <a:tcStyle>
        <a:tcBdr/>
        <a:fill>
          <a:solidFill>
            <a:srgbClr val="EDEEEE"/>
          </a:solidFill>
        </a:fill>
      </a:tcStyle>
    </a:band2H>
    <a:firstCol>
      <a:tcTxStyle b="on" i="off">
        <a:font>
          <a:latin typeface="Helvetica"/>
          <a:ea typeface="Helvetica"/>
          <a:cs typeface="Helvetica"/>
        </a:font>
        <a:srgbClr val="000000"/>
      </a:tcTxStyle>
      <a:tcStyle>
        <a:tcBdr>
          <a:left>
            <a:ln w="12700" cap="flat">
              <a:noFill/>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Col>
    <a:la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prstDash val="solid"/>
              <a:miter lim="400000"/>
            </a:ln>
          </a:top>
          <a:bottom>
            <a:ln w="12700" cap="flat">
              <a:noFill/>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lastRow>
    <a:fir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noFill/>
              <a:miter lim="400000"/>
            </a:ln>
          </a:top>
          <a:bottom>
            <a:ln w="12700" cap="flat">
              <a:solidFill>
                <a:srgbClr val="000000"/>
              </a:solidFill>
              <a:prstDash val="solid"/>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55" d="100"/>
          <a:sy n="55" d="100"/>
        </p:scale>
        <p:origin x="-558" y="-96"/>
      </p:cViewPr>
      <p:guideLst>
        <p:guide orient="horz" pos="4320"/>
        <p:guide pos="76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16" name="Shape 116"/>
          <p:cNvSpPr>
            <a:spLocks noGrp="1" noRot="1" noChangeAspect="1"/>
          </p:cNvSpPr>
          <p:nvPr>
            <p:ph type="sldImg"/>
          </p:nvPr>
        </p:nvSpPr>
        <p:spPr>
          <a:xfrm>
            <a:off x="1143000" y="685800"/>
            <a:ext cx="4572000" cy="3429000"/>
          </a:xfrm>
          <a:prstGeom prst="rect">
            <a:avLst/>
          </a:prstGeom>
        </p:spPr>
        <p:txBody>
          <a:bodyPr/>
          <a:lstStyle/>
          <a:p>
            <a:endParaRPr/>
          </a:p>
        </p:txBody>
      </p:sp>
      <p:sp>
        <p:nvSpPr>
          <p:cNvPr id="117" name="Shape 117"/>
          <p:cNvSpPr>
            <a:spLocks noGrp="1"/>
          </p:cNvSpPr>
          <p:nvPr>
            <p:ph type="body" sz="quarter" idx="1"/>
          </p:nvPr>
        </p:nvSpPr>
        <p:spPr>
          <a:xfrm>
            <a:off x="914400" y="4343400"/>
            <a:ext cx="5029200" cy="4114800"/>
          </a:xfrm>
          <a:prstGeom prst="rect">
            <a:avLst/>
          </a:prstGeom>
        </p:spPr>
        <p:txBody>
          <a:bodyPr/>
          <a:lstStyle/>
          <a:p>
            <a:endParaRPr/>
          </a:p>
        </p:txBody>
      </p:sp>
    </p:spTree>
    <p:extLst>
      <p:ext uri="{BB962C8B-B14F-4D97-AF65-F5344CB8AC3E}">
        <p14:creationId xmlns:p14="http://schemas.microsoft.com/office/powerpoint/2010/main" val="741861958"/>
      </p:ext>
    </p:extLst>
  </p:cSld>
  <p:clrMap bg1="lt1" tx1="dk1" bg2="lt2" tx2="dk2" accent1="accent1" accent2="accent2" accent3="accent3" accent4="accent4" accent5="accent5" accent6="accent6" hlink="hlink" folHlink="folHlink"/>
  <p:notesStyle>
    <a:lvl1pPr defTabSz="457200" latinLnBrk="0">
      <a:lnSpc>
        <a:spcPct val="117999"/>
      </a:lnSpc>
      <a:defRPr sz="2200">
        <a:latin typeface="Helvetica Neue"/>
        <a:ea typeface="Helvetica Neue"/>
        <a:cs typeface="Helvetica Neue"/>
        <a:sym typeface="Helvetica Neue"/>
      </a:defRPr>
    </a:lvl1pPr>
    <a:lvl2pPr indent="228600" defTabSz="457200" latinLnBrk="0">
      <a:lnSpc>
        <a:spcPct val="117999"/>
      </a:lnSpc>
      <a:defRPr sz="2200">
        <a:latin typeface="Helvetica Neue"/>
        <a:ea typeface="Helvetica Neue"/>
        <a:cs typeface="Helvetica Neue"/>
        <a:sym typeface="Helvetica Neue"/>
      </a:defRPr>
    </a:lvl2pPr>
    <a:lvl3pPr indent="457200" defTabSz="457200" latinLnBrk="0">
      <a:lnSpc>
        <a:spcPct val="117999"/>
      </a:lnSpc>
      <a:defRPr sz="2200">
        <a:latin typeface="Helvetica Neue"/>
        <a:ea typeface="Helvetica Neue"/>
        <a:cs typeface="Helvetica Neue"/>
        <a:sym typeface="Helvetica Neue"/>
      </a:defRPr>
    </a:lvl3pPr>
    <a:lvl4pPr indent="685800" defTabSz="457200" latinLnBrk="0">
      <a:lnSpc>
        <a:spcPct val="117999"/>
      </a:lnSpc>
      <a:defRPr sz="2200">
        <a:latin typeface="Helvetica Neue"/>
        <a:ea typeface="Helvetica Neue"/>
        <a:cs typeface="Helvetica Neue"/>
        <a:sym typeface="Helvetica Neue"/>
      </a:defRPr>
    </a:lvl4pPr>
    <a:lvl5pPr indent="914400" defTabSz="457200" latinLnBrk="0">
      <a:lnSpc>
        <a:spcPct val="117999"/>
      </a:lnSpc>
      <a:defRPr sz="2200">
        <a:latin typeface="Helvetica Neue"/>
        <a:ea typeface="Helvetica Neue"/>
        <a:cs typeface="Helvetica Neue"/>
        <a:sym typeface="Helvetica Neue"/>
      </a:defRPr>
    </a:lvl5pPr>
    <a:lvl6pPr indent="1143000" defTabSz="457200" latinLnBrk="0">
      <a:lnSpc>
        <a:spcPct val="117999"/>
      </a:lnSpc>
      <a:defRPr sz="2200">
        <a:latin typeface="Helvetica Neue"/>
        <a:ea typeface="Helvetica Neue"/>
        <a:cs typeface="Helvetica Neue"/>
        <a:sym typeface="Helvetica Neue"/>
      </a:defRPr>
    </a:lvl6pPr>
    <a:lvl7pPr indent="1371600" defTabSz="457200" latinLnBrk="0">
      <a:lnSpc>
        <a:spcPct val="117999"/>
      </a:lnSpc>
      <a:defRPr sz="2200">
        <a:latin typeface="Helvetica Neue"/>
        <a:ea typeface="Helvetica Neue"/>
        <a:cs typeface="Helvetica Neue"/>
        <a:sym typeface="Helvetica Neue"/>
      </a:defRPr>
    </a:lvl7pPr>
    <a:lvl8pPr indent="1600200" defTabSz="457200" latinLnBrk="0">
      <a:lnSpc>
        <a:spcPct val="117999"/>
      </a:lnSpc>
      <a:defRPr sz="2200">
        <a:latin typeface="Helvetica Neue"/>
        <a:ea typeface="Helvetica Neue"/>
        <a:cs typeface="Helvetica Neue"/>
        <a:sym typeface="Helvetica Neue"/>
      </a:defRPr>
    </a:lvl8pPr>
    <a:lvl9pPr indent="1828800" defTabSz="457200" latinLnBrk="0">
      <a:lnSpc>
        <a:spcPct val="117999"/>
      </a:lnSpc>
      <a:defRPr sz="2200">
        <a:latin typeface="Helvetica Neue"/>
        <a:ea typeface="Helvetica Neue"/>
        <a:cs typeface="Helvetica Neue"/>
        <a:sym typeface="Helvetica Neue"/>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Başlık ve Alt Ana Başlık">
    <p:spTree>
      <p:nvGrpSpPr>
        <p:cNvPr id="1" name=""/>
        <p:cNvGrpSpPr/>
        <p:nvPr/>
      </p:nvGrpSpPr>
      <p:grpSpPr>
        <a:xfrm>
          <a:off x="0" y="0"/>
          <a:ext cx="0" cy="0"/>
          <a:chOff x="0" y="0"/>
          <a:chExt cx="0" cy="0"/>
        </a:xfrm>
      </p:grpSpPr>
      <p:sp>
        <p:nvSpPr>
          <p:cNvPr id="11" name="Shape 11"/>
          <p:cNvSpPr>
            <a:spLocks noGrp="1"/>
          </p:cNvSpPr>
          <p:nvPr>
            <p:ph type="title"/>
          </p:nvPr>
        </p:nvSpPr>
        <p:spPr>
          <a:xfrm>
            <a:off x="4833937" y="2303859"/>
            <a:ext cx="14716126" cy="4643438"/>
          </a:xfrm>
          <a:prstGeom prst="rect">
            <a:avLst/>
          </a:prstGeom>
        </p:spPr>
        <p:txBody>
          <a:bodyPr anchor="b"/>
          <a:lstStyle/>
          <a:p>
            <a:r>
              <a:t>Başlık Metni</a:t>
            </a:r>
          </a:p>
        </p:txBody>
      </p:sp>
      <p:sp>
        <p:nvSpPr>
          <p:cNvPr id="12" name="Shape 12"/>
          <p:cNvSpPr>
            <a:spLocks noGrp="1"/>
          </p:cNvSpPr>
          <p:nvPr>
            <p:ph type="body" sz="quarter" idx="1"/>
          </p:nvPr>
        </p:nvSpPr>
        <p:spPr>
          <a:xfrm>
            <a:off x="4833937" y="7072312"/>
            <a:ext cx="14716126" cy="1589485"/>
          </a:xfrm>
          <a:prstGeom prst="rect">
            <a:avLst/>
          </a:prstGeom>
        </p:spPr>
        <p:txBody>
          <a:bodyPr anchor="t"/>
          <a:lstStyle>
            <a:lvl1pPr marL="0" indent="0" algn="ctr">
              <a:spcBef>
                <a:spcPts val="0"/>
              </a:spcBef>
              <a:buSzTx/>
              <a:buNone/>
              <a:defRPr sz="4400"/>
            </a:lvl1pPr>
            <a:lvl2pPr marL="0" indent="228600" algn="ctr">
              <a:spcBef>
                <a:spcPts val="0"/>
              </a:spcBef>
              <a:buSzTx/>
              <a:buNone/>
              <a:defRPr sz="4400"/>
            </a:lvl2pPr>
            <a:lvl3pPr marL="0" indent="457200" algn="ctr">
              <a:spcBef>
                <a:spcPts val="0"/>
              </a:spcBef>
              <a:buSzTx/>
              <a:buNone/>
              <a:defRPr sz="4400"/>
            </a:lvl3pPr>
            <a:lvl4pPr marL="0" indent="685800" algn="ctr">
              <a:spcBef>
                <a:spcPts val="0"/>
              </a:spcBef>
              <a:buSzTx/>
              <a:buNone/>
              <a:defRPr sz="4400"/>
            </a:lvl4pPr>
            <a:lvl5pPr marL="0" indent="914400" algn="ctr">
              <a:spcBef>
                <a:spcPts val="0"/>
              </a:spcBef>
              <a:buSzTx/>
              <a:buNone/>
              <a:defRPr sz="4400"/>
            </a:lvl5pPr>
          </a:lstStyle>
          <a:p>
            <a:r>
              <a:t>Gövde Düzeyi Bir</a:t>
            </a:r>
          </a:p>
          <a:p>
            <a:pPr lvl="1"/>
            <a:r>
              <a:t>Gövde Düzeyi İki</a:t>
            </a:r>
          </a:p>
          <a:p>
            <a:pPr lvl="2"/>
            <a:r>
              <a:t>Gövde Düzeyi Üç</a:t>
            </a:r>
          </a:p>
          <a:p>
            <a:pPr lvl="3"/>
            <a:r>
              <a:t>Gövde Düzeyi Dört</a:t>
            </a:r>
          </a:p>
          <a:p>
            <a:pPr lvl="4"/>
            <a:r>
              <a:t>Gövde Düzeyi Beş</a:t>
            </a:r>
          </a:p>
        </p:txBody>
      </p:sp>
      <p:sp>
        <p:nvSpPr>
          <p:cNvPr id="13" name="Shape 1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tx">
  <p:cSld name="Alıntı">
    <p:spTree>
      <p:nvGrpSpPr>
        <p:cNvPr id="1" name=""/>
        <p:cNvGrpSpPr/>
        <p:nvPr/>
      </p:nvGrpSpPr>
      <p:grpSpPr>
        <a:xfrm>
          <a:off x="0" y="0"/>
          <a:ext cx="0" cy="0"/>
          <a:chOff x="0" y="0"/>
          <a:chExt cx="0" cy="0"/>
        </a:xfrm>
      </p:grpSpPr>
      <p:sp>
        <p:nvSpPr>
          <p:cNvPr id="93" name="Shape 93"/>
          <p:cNvSpPr>
            <a:spLocks noGrp="1"/>
          </p:cNvSpPr>
          <p:nvPr>
            <p:ph type="body" sz="quarter" idx="13"/>
          </p:nvPr>
        </p:nvSpPr>
        <p:spPr>
          <a:xfrm>
            <a:off x="4833937" y="8947546"/>
            <a:ext cx="14716126" cy="660798"/>
          </a:xfrm>
          <a:prstGeom prst="rect">
            <a:avLst/>
          </a:prstGeom>
        </p:spPr>
        <p:txBody>
          <a:bodyPr anchor="t">
            <a:spAutoFit/>
          </a:bodyPr>
          <a:lstStyle>
            <a:lvl1pPr marL="0" indent="0" algn="ctr">
              <a:spcBef>
                <a:spcPts val="0"/>
              </a:spcBef>
              <a:buSzTx/>
              <a:buNone/>
              <a:defRPr sz="3200"/>
            </a:lvl1pPr>
          </a:lstStyle>
          <a:p>
            <a:r>
              <a:t>–Johnny Appleseed</a:t>
            </a:r>
          </a:p>
        </p:txBody>
      </p:sp>
      <p:sp>
        <p:nvSpPr>
          <p:cNvPr id="94" name="Shape 94"/>
          <p:cNvSpPr>
            <a:spLocks noGrp="1"/>
          </p:cNvSpPr>
          <p:nvPr>
            <p:ph type="body" sz="quarter" idx="14"/>
          </p:nvPr>
        </p:nvSpPr>
        <p:spPr>
          <a:xfrm>
            <a:off x="4833937" y="6000353"/>
            <a:ext cx="14716126" cy="965201"/>
          </a:xfrm>
          <a:prstGeom prst="rect">
            <a:avLst/>
          </a:prstGeom>
        </p:spPr>
        <p:txBody>
          <a:bodyPr>
            <a:spAutoFit/>
          </a:bodyPr>
          <a:lstStyle>
            <a:lvl1pPr marL="0" indent="0" algn="ctr">
              <a:spcBef>
                <a:spcPts val="0"/>
              </a:spcBef>
              <a:buSzTx/>
              <a:buNone/>
              <a:defRPr sz="5200"/>
            </a:lvl1pPr>
          </a:lstStyle>
          <a:p>
            <a:r>
              <a:t>“Buraya bir alıntı yazın.” </a:t>
            </a:r>
          </a:p>
        </p:txBody>
      </p:sp>
      <p:sp>
        <p:nvSpPr>
          <p:cNvPr id="95" name="Shape 95"/>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type="tx">
  <p:cSld name="Fotoğraf">
    <p:spTree>
      <p:nvGrpSpPr>
        <p:cNvPr id="1" name=""/>
        <p:cNvGrpSpPr/>
        <p:nvPr/>
      </p:nvGrpSpPr>
      <p:grpSpPr>
        <a:xfrm>
          <a:off x="0" y="0"/>
          <a:ext cx="0" cy="0"/>
          <a:chOff x="0" y="0"/>
          <a:chExt cx="0" cy="0"/>
        </a:xfrm>
      </p:grpSpPr>
      <p:sp>
        <p:nvSpPr>
          <p:cNvPr id="102" name="Shape 102"/>
          <p:cNvSpPr>
            <a:spLocks noGrp="1"/>
          </p:cNvSpPr>
          <p:nvPr>
            <p:ph type="pic" idx="13"/>
          </p:nvPr>
        </p:nvSpPr>
        <p:spPr>
          <a:xfrm>
            <a:off x="3048000" y="0"/>
            <a:ext cx="18288000" cy="13716000"/>
          </a:xfrm>
          <a:prstGeom prst="rect">
            <a:avLst/>
          </a:prstGeom>
        </p:spPr>
        <p:txBody>
          <a:bodyPr lIns="91439" tIns="45719" rIns="91439" bIns="45719" anchor="t">
            <a:noAutofit/>
          </a:bodyPr>
          <a:lstStyle/>
          <a:p>
            <a:endParaRPr/>
          </a:p>
        </p:txBody>
      </p:sp>
      <p:sp>
        <p:nvSpPr>
          <p:cNvPr id="103" name="Shape 10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Boş">
    <p:spTree>
      <p:nvGrpSpPr>
        <p:cNvPr id="1" name=""/>
        <p:cNvGrpSpPr/>
        <p:nvPr/>
      </p:nvGrpSpPr>
      <p:grpSpPr>
        <a:xfrm>
          <a:off x="0" y="0"/>
          <a:ext cx="0" cy="0"/>
          <a:chOff x="0" y="0"/>
          <a:chExt cx="0" cy="0"/>
        </a:xfrm>
      </p:grpSpPr>
      <p:sp>
        <p:nvSpPr>
          <p:cNvPr id="110" name="Shape 110"/>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Fotoğraf - Yatay">
    <p:spTree>
      <p:nvGrpSpPr>
        <p:cNvPr id="1" name=""/>
        <p:cNvGrpSpPr/>
        <p:nvPr/>
      </p:nvGrpSpPr>
      <p:grpSpPr>
        <a:xfrm>
          <a:off x="0" y="0"/>
          <a:ext cx="0" cy="0"/>
          <a:chOff x="0" y="0"/>
          <a:chExt cx="0" cy="0"/>
        </a:xfrm>
      </p:grpSpPr>
      <p:sp>
        <p:nvSpPr>
          <p:cNvPr id="20" name="Shape 20"/>
          <p:cNvSpPr>
            <a:spLocks noGrp="1"/>
          </p:cNvSpPr>
          <p:nvPr>
            <p:ph type="pic" sz="half" idx="13"/>
          </p:nvPr>
        </p:nvSpPr>
        <p:spPr>
          <a:xfrm>
            <a:off x="5307210" y="892968"/>
            <a:ext cx="13751720" cy="8322470"/>
          </a:xfrm>
          <a:prstGeom prst="rect">
            <a:avLst/>
          </a:prstGeom>
        </p:spPr>
        <p:txBody>
          <a:bodyPr lIns="91439" tIns="45719" rIns="91439" bIns="45719" anchor="t">
            <a:noAutofit/>
          </a:bodyPr>
          <a:lstStyle/>
          <a:p>
            <a:endParaRPr/>
          </a:p>
        </p:txBody>
      </p:sp>
      <p:sp>
        <p:nvSpPr>
          <p:cNvPr id="21" name="Shape 21"/>
          <p:cNvSpPr>
            <a:spLocks noGrp="1"/>
          </p:cNvSpPr>
          <p:nvPr>
            <p:ph type="title"/>
          </p:nvPr>
        </p:nvSpPr>
        <p:spPr>
          <a:xfrm>
            <a:off x="4833937" y="9447609"/>
            <a:ext cx="14716126" cy="2000251"/>
          </a:xfrm>
          <a:prstGeom prst="rect">
            <a:avLst/>
          </a:prstGeom>
        </p:spPr>
        <p:txBody>
          <a:bodyPr anchor="b"/>
          <a:lstStyle/>
          <a:p>
            <a:r>
              <a:t>Başlık Metni</a:t>
            </a:r>
          </a:p>
        </p:txBody>
      </p:sp>
      <p:sp>
        <p:nvSpPr>
          <p:cNvPr id="22" name="Shape 22"/>
          <p:cNvSpPr>
            <a:spLocks noGrp="1"/>
          </p:cNvSpPr>
          <p:nvPr>
            <p:ph type="body" sz="quarter" idx="1"/>
          </p:nvPr>
        </p:nvSpPr>
        <p:spPr>
          <a:xfrm>
            <a:off x="4833937" y="11519296"/>
            <a:ext cx="14716126" cy="1589486"/>
          </a:xfrm>
          <a:prstGeom prst="rect">
            <a:avLst/>
          </a:prstGeom>
        </p:spPr>
        <p:txBody>
          <a:bodyPr anchor="t"/>
          <a:lstStyle>
            <a:lvl1pPr marL="0" indent="0" algn="ctr">
              <a:spcBef>
                <a:spcPts val="0"/>
              </a:spcBef>
              <a:buSzTx/>
              <a:buNone/>
              <a:defRPr sz="4400"/>
            </a:lvl1pPr>
            <a:lvl2pPr marL="0" indent="228600" algn="ctr">
              <a:spcBef>
                <a:spcPts val="0"/>
              </a:spcBef>
              <a:buSzTx/>
              <a:buNone/>
              <a:defRPr sz="4400"/>
            </a:lvl2pPr>
            <a:lvl3pPr marL="0" indent="457200" algn="ctr">
              <a:spcBef>
                <a:spcPts val="0"/>
              </a:spcBef>
              <a:buSzTx/>
              <a:buNone/>
              <a:defRPr sz="4400"/>
            </a:lvl3pPr>
            <a:lvl4pPr marL="0" indent="685800" algn="ctr">
              <a:spcBef>
                <a:spcPts val="0"/>
              </a:spcBef>
              <a:buSzTx/>
              <a:buNone/>
              <a:defRPr sz="4400"/>
            </a:lvl4pPr>
            <a:lvl5pPr marL="0" indent="914400" algn="ctr">
              <a:spcBef>
                <a:spcPts val="0"/>
              </a:spcBef>
              <a:buSzTx/>
              <a:buNone/>
              <a:defRPr sz="4400"/>
            </a:lvl5pPr>
          </a:lstStyle>
          <a:p>
            <a:r>
              <a:t>Gövde Düzeyi Bir</a:t>
            </a:r>
          </a:p>
          <a:p>
            <a:pPr lvl="1"/>
            <a:r>
              <a:t>Gövde Düzeyi İki</a:t>
            </a:r>
          </a:p>
          <a:p>
            <a:pPr lvl="2"/>
            <a:r>
              <a:t>Gövde Düzeyi Üç</a:t>
            </a:r>
          </a:p>
          <a:p>
            <a:pPr lvl="3"/>
            <a:r>
              <a:t>Gövde Düzeyi Dört</a:t>
            </a:r>
          </a:p>
          <a:p>
            <a:pPr lvl="4"/>
            <a:r>
              <a:t>Gövde Düzeyi Beş</a:t>
            </a:r>
          </a:p>
        </p:txBody>
      </p:sp>
      <p:sp>
        <p:nvSpPr>
          <p:cNvPr id="23" name="Shape 23"/>
          <p:cNvSpPr>
            <a:spLocks noGrp="1"/>
          </p:cNvSpPr>
          <p:nvPr>
            <p:ph type="sldNum" sz="quarter" idx="2"/>
          </p:nvPr>
        </p:nvSpPr>
        <p:spPr>
          <a:xfrm>
            <a:off x="11935814" y="13001625"/>
            <a:ext cx="494513" cy="511175"/>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Başlık - Orta">
    <p:spTree>
      <p:nvGrpSpPr>
        <p:cNvPr id="1" name=""/>
        <p:cNvGrpSpPr/>
        <p:nvPr/>
      </p:nvGrpSpPr>
      <p:grpSpPr>
        <a:xfrm>
          <a:off x="0" y="0"/>
          <a:ext cx="0" cy="0"/>
          <a:chOff x="0" y="0"/>
          <a:chExt cx="0" cy="0"/>
        </a:xfrm>
      </p:grpSpPr>
      <p:sp>
        <p:nvSpPr>
          <p:cNvPr id="30" name="Shape 30"/>
          <p:cNvSpPr>
            <a:spLocks noGrp="1"/>
          </p:cNvSpPr>
          <p:nvPr>
            <p:ph type="title"/>
          </p:nvPr>
        </p:nvSpPr>
        <p:spPr>
          <a:xfrm>
            <a:off x="4833937" y="4536281"/>
            <a:ext cx="14716126" cy="4643438"/>
          </a:xfrm>
          <a:prstGeom prst="rect">
            <a:avLst/>
          </a:prstGeom>
        </p:spPr>
        <p:txBody>
          <a:bodyPr/>
          <a:lstStyle/>
          <a:p>
            <a:r>
              <a:t>Başlık Metni</a:t>
            </a:r>
          </a:p>
        </p:txBody>
      </p:sp>
      <p:sp>
        <p:nvSpPr>
          <p:cNvPr id="31" name="Shape 3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Fotoğraf - Düşey">
    <p:spTree>
      <p:nvGrpSpPr>
        <p:cNvPr id="1" name=""/>
        <p:cNvGrpSpPr/>
        <p:nvPr/>
      </p:nvGrpSpPr>
      <p:grpSpPr>
        <a:xfrm>
          <a:off x="0" y="0"/>
          <a:ext cx="0" cy="0"/>
          <a:chOff x="0" y="0"/>
          <a:chExt cx="0" cy="0"/>
        </a:xfrm>
      </p:grpSpPr>
      <p:sp>
        <p:nvSpPr>
          <p:cNvPr id="38" name="Shape 38"/>
          <p:cNvSpPr>
            <a:spLocks noGrp="1"/>
          </p:cNvSpPr>
          <p:nvPr>
            <p:ph type="pic" sz="half" idx="13"/>
          </p:nvPr>
        </p:nvSpPr>
        <p:spPr>
          <a:xfrm>
            <a:off x="12495609" y="892968"/>
            <a:ext cx="7500938" cy="11572876"/>
          </a:xfrm>
          <a:prstGeom prst="rect">
            <a:avLst/>
          </a:prstGeom>
        </p:spPr>
        <p:txBody>
          <a:bodyPr lIns="91439" tIns="45719" rIns="91439" bIns="45719" anchor="t">
            <a:noAutofit/>
          </a:bodyPr>
          <a:lstStyle/>
          <a:p>
            <a:endParaRPr/>
          </a:p>
        </p:txBody>
      </p:sp>
      <p:sp>
        <p:nvSpPr>
          <p:cNvPr id="39" name="Shape 39"/>
          <p:cNvSpPr>
            <a:spLocks noGrp="1"/>
          </p:cNvSpPr>
          <p:nvPr>
            <p:ph type="title"/>
          </p:nvPr>
        </p:nvSpPr>
        <p:spPr>
          <a:xfrm>
            <a:off x="4387453" y="892968"/>
            <a:ext cx="7500938" cy="5607845"/>
          </a:xfrm>
          <a:prstGeom prst="rect">
            <a:avLst/>
          </a:prstGeom>
        </p:spPr>
        <p:txBody>
          <a:bodyPr anchor="b"/>
          <a:lstStyle>
            <a:lvl1pPr>
              <a:defRPr sz="8400"/>
            </a:lvl1pPr>
          </a:lstStyle>
          <a:p>
            <a:r>
              <a:t>Başlık Metni</a:t>
            </a:r>
          </a:p>
        </p:txBody>
      </p:sp>
      <p:sp>
        <p:nvSpPr>
          <p:cNvPr id="40" name="Shape 40"/>
          <p:cNvSpPr>
            <a:spLocks noGrp="1"/>
          </p:cNvSpPr>
          <p:nvPr>
            <p:ph type="body" sz="quarter" idx="1"/>
          </p:nvPr>
        </p:nvSpPr>
        <p:spPr>
          <a:xfrm>
            <a:off x="4387453" y="6697265"/>
            <a:ext cx="7500938" cy="5768579"/>
          </a:xfrm>
          <a:prstGeom prst="rect">
            <a:avLst/>
          </a:prstGeom>
        </p:spPr>
        <p:txBody>
          <a:bodyPr anchor="t"/>
          <a:lstStyle>
            <a:lvl1pPr marL="0" indent="0" algn="ctr">
              <a:spcBef>
                <a:spcPts val="0"/>
              </a:spcBef>
              <a:buSzTx/>
              <a:buNone/>
              <a:defRPr sz="4400"/>
            </a:lvl1pPr>
            <a:lvl2pPr marL="0" indent="228600" algn="ctr">
              <a:spcBef>
                <a:spcPts val="0"/>
              </a:spcBef>
              <a:buSzTx/>
              <a:buNone/>
              <a:defRPr sz="4400"/>
            </a:lvl2pPr>
            <a:lvl3pPr marL="0" indent="457200" algn="ctr">
              <a:spcBef>
                <a:spcPts val="0"/>
              </a:spcBef>
              <a:buSzTx/>
              <a:buNone/>
              <a:defRPr sz="4400"/>
            </a:lvl3pPr>
            <a:lvl4pPr marL="0" indent="685800" algn="ctr">
              <a:spcBef>
                <a:spcPts val="0"/>
              </a:spcBef>
              <a:buSzTx/>
              <a:buNone/>
              <a:defRPr sz="4400"/>
            </a:lvl4pPr>
            <a:lvl5pPr marL="0" indent="914400" algn="ctr">
              <a:spcBef>
                <a:spcPts val="0"/>
              </a:spcBef>
              <a:buSzTx/>
              <a:buNone/>
              <a:defRPr sz="4400"/>
            </a:lvl5pPr>
          </a:lstStyle>
          <a:p>
            <a:r>
              <a:t>Gövde Düzeyi Bir</a:t>
            </a:r>
          </a:p>
          <a:p>
            <a:pPr lvl="1"/>
            <a:r>
              <a:t>Gövde Düzeyi İki</a:t>
            </a:r>
          </a:p>
          <a:p>
            <a:pPr lvl="2"/>
            <a:r>
              <a:t>Gövde Düzeyi Üç</a:t>
            </a:r>
          </a:p>
          <a:p>
            <a:pPr lvl="3"/>
            <a:r>
              <a:t>Gövde Düzeyi Dört</a:t>
            </a:r>
          </a:p>
          <a:p>
            <a:pPr lvl="4"/>
            <a:r>
              <a:t>Gövde Düzeyi Beş</a:t>
            </a:r>
          </a:p>
        </p:txBody>
      </p:sp>
      <p:sp>
        <p:nvSpPr>
          <p:cNvPr id="41" name="Shape 4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Başlık - Üst">
    <p:spTree>
      <p:nvGrpSpPr>
        <p:cNvPr id="1" name=""/>
        <p:cNvGrpSpPr/>
        <p:nvPr/>
      </p:nvGrpSpPr>
      <p:grpSpPr>
        <a:xfrm>
          <a:off x="0" y="0"/>
          <a:ext cx="0" cy="0"/>
          <a:chOff x="0" y="0"/>
          <a:chExt cx="0" cy="0"/>
        </a:xfrm>
      </p:grpSpPr>
      <p:sp>
        <p:nvSpPr>
          <p:cNvPr id="48" name="Shape 48"/>
          <p:cNvSpPr>
            <a:spLocks noGrp="1"/>
          </p:cNvSpPr>
          <p:nvPr>
            <p:ph type="title"/>
          </p:nvPr>
        </p:nvSpPr>
        <p:spPr>
          <a:prstGeom prst="rect">
            <a:avLst/>
          </a:prstGeom>
        </p:spPr>
        <p:txBody>
          <a:bodyPr/>
          <a:lstStyle/>
          <a:p>
            <a:r>
              <a:t>Başlık Metni</a:t>
            </a:r>
          </a:p>
        </p:txBody>
      </p:sp>
      <p:sp>
        <p:nvSpPr>
          <p:cNvPr id="49" name="Shape 49"/>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Başlık ve Maddeler">
    <p:spTree>
      <p:nvGrpSpPr>
        <p:cNvPr id="1" name=""/>
        <p:cNvGrpSpPr/>
        <p:nvPr/>
      </p:nvGrpSpPr>
      <p:grpSpPr>
        <a:xfrm>
          <a:off x="0" y="0"/>
          <a:ext cx="0" cy="0"/>
          <a:chOff x="0" y="0"/>
          <a:chExt cx="0" cy="0"/>
        </a:xfrm>
      </p:grpSpPr>
      <p:sp>
        <p:nvSpPr>
          <p:cNvPr id="56" name="Shape 56"/>
          <p:cNvSpPr>
            <a:spLocks noGrp="1"/>
          </p:cNvSpPr>
          <p:nvPr>
            <p:ph type="title"/>
          </p:nvPr>
        </p:nvSpPr>
        <p:spPr>
          <a:prstGeom prst="rect">
            <a:avLst/>
          </a:prstGeom>
        </p:spPr>
        <p:txBody>
          <a:bodyPr/>
          <a:lstStyle/>
          <a:p>
            <a:r>
              <a:t>Başlık Metni</a:t>
            </a:r>
          </a:p>
        </p:txBody>
      </p:sp>
      <p:sp>
        <p:nvSpPr>
          <p:cNvPr id="57" name="Shape 57"/>
          <p:cNvSpPr>
            <a:spLocks noGrp="1"/>
          </p:cNvSpPr>
          <p:nvPr>
            <p:ph type="body" idx="1"/>
          </p:nvPr>
        </p:nvSpPr>
        <p:spPr>
          <a:prstGeom prst="rect">
            <a:avLst/>
          </a:prstGeom>
        </p:spPr>
        <p:txBody>
          <a:bodyPr/>
          <a:lstStyle/>
          <a:p>
            <a:r>
              <a:t>Gövde Düzeyi Bir</a:t>
            </a:r>
          </a:p>
          <a:p>
            <a:pPr lvl="1"/>
            <a:r>
              <a:t>Gövde Düzeyi İki</a:t>
            </a:r>
          </a:p>
          <a:p>
            <a:pPr lvl="2"/>
            <a:r>
              <a:t>Gövde Düzeyi Üç</a:t>
            </a:r>
          </a:p>
          <a:p>
            <a:pPr lvl="3"/>
            <a:r>
              <a:t>Gövde Düzeyi Dört</a:t>
            </a:r>
          </a:p>
          <a:p>
            <a:pPr lvl="4"/>
            <a:r>
              <a:t>Gövde Düzeyi Beş</a:t>
            </a:r>
          </a:p>
        </p:txBody>
      </p:sp>
      <p:sp>
        <p:nvSpPr>
          <p:cNvPr id="58" name="Shape 58"/>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Başlık, Maddeler ve Fotoğraf">
    <p:spTree>
      <p:nvGrpSpPr>
        <p:cNvPr id="1" name=""/>
        <p:cNvGrpSpPr/>
        <p:nvPr/>
      </p:nvGrpSpPr>
      <p:grpSpPr>
        <a:xfrm>
          <a:off x="0" y="0"/>
          <a:ext cx="0" cy="0"/>
          <a:chOff x="0" y="0"/>
          <a:chExt cx="0" cy="0"/>
        </a:xfrm>
      </p:grpSpPr>
      <p:sp>
        <p:nvSpPr>
          <p:cNvPr id="65" name="Shape 65"/>
          <p:cNvSpPr>
            <a:spLocks noGrp="1"/>
          </p:cNvSpPr>
          <p:nvPr>
            <p:ph type="pic" sz="quarter" idx="13"/>
          </p:nvPr>
        </p:nvSpPr>
        <p:spPr>
          <a:xfrm>
            <a:off x="12495609" y="3661171"/>
            <a:ext cx="7500938" cy="8840392"/>
          </a:xfrm>
          <a:prstGeom prst="rect">
            <a:avLst/>
          </a:prstGeom>
        </p:spPr>
        <p:txBody>
          <a:bodyPr lIns="91439" tIns="45719" rIns="91439" bIns="45719" anchor="t">
            <a:noAutofit/>
          </a:bodyPr>
          <a:lstStyle/>
          <a:p>
            <a:endParaRPr/>
          </a:p>
        </p:txBody>
      </p:sp>
      <p:sp>
        <p:nvSpPr>
          <p:cNvPr id="66" name="Shape 66"/>
          <p:cNvSpPr>
            <a:spLocks noGrp="1"/>
          </p:cNvSpPr>
          <p:nvPr>
            <p:ph type="title"/>
          </p:nvPr>
        </p:nvSpPr>
        <p:spPr>
          <a:prstGeom prst="rect">
            <a:avLst/>
          </a:prstGeom>
        </p:spPr>
        <p:txBody>
          <a:bodyPr/>
          <a:lstStyle/>
          <a:p>
            <a:r>
              <a:t>Başlık Metni</a:t>
            </a:r>
          </a:p>
        </p:txBody>
      </p:sp>
      <p:sp>
        <p:nvSpPr>
          <p:cNvPr id="67" name="Shape 67"/>
          <p:cNvSpPr>
            <a:spLocks noGrp="1"/>
          </p:cNvSpPr>
          <p:nvPr>
            <p:ph type="body" sz="quarter" idx="1"/>
          </p:nvPr>
        </p:nvSpPr>
        <p:spPr>
          <a:xfrm>
            <a:off x="4387453" y="3661171"/>
            <a:ext cx="7500938" cy="8840392"/>
          </a:xfrm>
          <a:prstGeom prst="rect">
            <a:avLst/>
          </a:prstGeom>
        </p:spPr>
        <p:txBody>
          <a:bodyPr/>
          <a:lstStyle>
            <a:lvl1pPr marL="465364" indent="-465364">
              <a:spcBef>
                <a:spcPts val="4500"/>
              </a:spcBef>
              <a:defRPr sz="3800"/>
            </a:lvl1pPr>
            <a:lvl2pPr marL="808264" indent="-465364">
              <a:spcBef>
                <a:spcPts val="4500"/>
              </a:spcBef>
              <a:defRPr sz="3800"/>
            </a:lvl2pPr>
            <a:lvl3pPr marL="1151164" indent="-465364">
              <a:spcBef>
                <a:spcPts val="4500"/>
              </a:spcBef>
              <a:defRPr sz="3800"/>
            </a:lvl3pPr>
            <a:lvl4pPr marL="1494064" indent="-465364">
              <a:spcBef>
                <a:spcPts val="4500"/>
              </a:spcBef>
              <a:defRPr sz="3800"/>
            </a:lvl4pPr>
            <a:lvl5pPr marL="1836964" indent="-465364">
              <a:spcBef>
                <a:spcPts val="4500"/>
              </a:spcBef>
              <a:defRPr sz="3800"/>
            </a:lvl5pPr>
          </a:lstStyle>
          <a:p>
            <a:r>
              <a:t>Gövde Düzeyi Bir</a:t>
            </a:r>
          </a:p>
          <a:p>
            <a:pPr lvl="1"/>
            <a:r>
              <a:t>Gövde Düzeyi İki</a:t>
            </a:r>
          </a:p>
          <a:p>
            <a:pPr lvl="2"/>
            <a:r>
              <a:t>Gövde Düzeyi Üç</a:t>
            </a:r>
          </a:p>
          <a:p>
            <a:pPr lvl="3"/>
            <a:r>
              <a:t>Gövde Düzeyi Dört</a:t>
            </a:r>
          </a:p>
          <a:p>
            <a:pPr lvl="4"/>
            <a:r>
              <a:t>Gövde Düzeyi Beş</a:t>
            </a:r>
          </a:p>
        </p:txBody>
      </p:sp>
      <p:sp>
        <p:nvSpPr>
          <p:cNvPr id="68" name="Shape 68"/>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Maddeler">
    <p:spTree>
      <p:nvGrpSpPr>
        <p:cNvPr id="1" name=""/>
        <p:cNvGrpSpPr/>
        <p:nvPr/>
      </p:nvGrpSpPr>
      <p:grpSpPr>
        <a:xfrm>
          <a:off x="0" y="0"/>
          <a:ext cx="0" cy="0"/>
          <a:chOff x="0" y="0"/>
          <a:chExt cx="0" cy="0"/>
        </a:xfrm>
      </p:grpSpPr>
      <p:sp>
        <p:nvSpPr>
          <p:cNvPr id="75" name="Shape 75"/>
          <p:cNvSpPr>
            <a:spLocks noGrp="1"/>
          </p:cNvSpPr>
          <p:nvPr>
            <p:ph type="body" idx="1"/>
          </p:nvPr>
        </p:nvSpPr>
        <p:spPr>
          <a:xfrm>
            <a:off x="4387453" y="1785937"/>
            <a:ext cx="15609094" cy="10144126"/>
          </a:xfrm>
          <a:prstGeom prst="rect">
            <a:avLst/>
          </a:prstGeom>
        </p:spPr>
        <p:txBody>
          <a:bodyPr/>
          <a:lstStyle/>
          <a:p>
            <a:r>
              <a:t>Gövde Düzeyi Bir</a:t>
            </a:r>
          </a:p>
          <a:p>
            <a:pPr lvl="1"/>
            <a:r>
              <a:t>Gövde Düzeyi İki</a:t>
            </a:r>
          </a:p>
          <a:p>
            <a:pPr lvl="2"/>
            <a:r>
              <a:t>Gövde Düzeyi Üç</a:t>
            </a:r>
          </a:p>
          <a:p>
            <a:pPr lvl="3"/>
            <a:r>
              <a:t>Gövde Düzeyi Dört</a:t>
            </a:r>
          </a:p>
          <a:p>
            <a:pPr lvl="4"/>
            <a:r>
              <a:t>Gövde Düzeyi Beş</a:t>
            </a:r>
          </a:p>
        </p:txBody>
      </p:sp>
      <p:sp>
        <p:nvSpPr>
          <p:cNvPr id="76" name="Shape 76"/>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tx">
  <p:cSld name="Fotoğraf - 3 Yukarı">
    <p:spTree>
      <p:nvGrpSpPr>
        <p:cNvPr id="1" name=""/>
        <p:cNvGrpSpPr/>
        <p:nvPr/>
      </p:nvGrpSpPr>
      <p:grpSpPr>
        <a:xfrm>
          <a:off x="0" y="0"/>
          <a:ext cx="0" cy="0"/>
          <a:chOff x="0" y="0"/>
          <a:chExt cx="0" cy="0"/>
        </a:xfrm>
      </p:grpSpPr>
      <p:sp>
        <p:nvSpPr>
          <p:cNvPr id="83" name="Shape 83"/>
          <p:cNvSpPr>
            <a:spLocks noGrp="1"/>
          </p:cNvSpPr>
          <p:nvPr>
            <p:ph type="pic" sz="quarter" idx="13"/>
          </p:nvPr>
        </p:nvSpPr>
        <p:spPr>
          <a:xfrm>
            <a:off x="12495609" y="7161609"/>
            <a:ext cx="7500938" cy="5304235"/>
          </a:xfrm>
          <a:prstGeom prst="rect">
            <a:avLst/>
          </a:prstGeom>
        </p:spPr>
        <p:txBody>
          <a:bodyPr lIns="91439" tIns="45719" rIns="91439" bIns="45719" anchor="t">
            <a:noAutofit/>
          </a:bodyPr>
          <a:lstStyle/>
          <a:p>
            <a:endParaRPr/>
          </a:p>
        </p:txBody>
      </p:sp>
      <p:sp>
        <p:nvSpPr>
          <p:cNvPr id="84" name="Shape 84"/>
          <p:cNvSpPr>
            <a:spLocks noGrp="1"/>
          </p:cNvSpPr>
          <p:nvPr>
            <p:ph type="pic" sz="quarter" idx="14"/>
          </p:nvPr>
        </p:nvSpPr>
        <p:spPr>
          <a:xfrm>
            <a:off x="12504353" y="1250156"/>
            <a:ext cx="7500939" cy="5304235"/>
          </a:xfrm>
          <a:prstGeom prst="rect">
            <a:avLst/>
          </a:prstGeom>
        </p:spPr>
        <p:txBody>
          <a:bodyPr lIns="91439" tIns="45719" rIns="91439" bIns="45719" anchor="t">
            <a:noAutofit/>
          </a:bodyPr>
          <a:lstStyle/>
          <a:p>
            <a:endParaRPr/>
          </a:p>
        </p:txBody>
      </p:sp>
      <p:sp>
        <p:nvSpPr>
          <p:cNvPr id="85" name="Shape 85"/>
          <p:cNvSpPr>
            <a:spLocks noGrp="1"/>
          </p:cNvSpPr>
          <p:nvPr>
            <p:ph type="pic" sz="half" idx="15"/>
          </p:nvPr>
        </p:nvSpPr>
        <p:spPr>
          <a:xfrm>
            <a:off x="4387453" y="1250156"/>
            <a:ext cx="7500938" cy="11215688"/>
          </a:xfrm>
          <a:prstGeom prst="rect">
            <a:avLst/>
          </a:prstGeom>
        </p:spPr>
        <p:txBody>
          <a:bodyPr lIns="91439" tIns="45719" rIns="91439" bIns="45719" anchor="t">
            <a:noAutofit/>
          </a:bodyPr>
          <a:lstStyle/>
          <a:p>
            <a:endParaRPr/>
          </a:p>
        </p:txBody>
      </p:sp>
      <p:sp>
        <p:nvSpPr>
          <p:cNvPr id="86" name="Shape 86"/>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Shape 2"/>
          <p:cNvSpPr>
            <a:spLocks noGrp="1"/>
          </p:cNvSpPr>
          <p:nvPr>
            <p:ph type="title"/>
          </p:nvPr>
        </p:nvSpPr>
        <p:spPr>
          <a:xfrm>
            <a:off x="4387453" y="625078"/>
            <a:ext cx="15609094" cy="3036094"/>
          </a:xfrm>
          <a:prstGeom prst="rect">
            <a:avLst/>
          </a:prstGeom>
          <a:ln w="12700">
            <a:miter lim="400000"/>
          </a:ln>
          <a:extLst>
            <a:ext uri="{C572A759-6A51-4108-AA02-DFA0A04FC94B}">
              <ma14:wrappingTextBoxFlag xmlns="" xmlns:ma14="http://schemas.microsoft.com/office/mac/drawingml/2011/main" val="1"/>
            </a:ext>
          </a:extLst>
        </p:spPr>
        <p:txBody>
          <a:bodyPr lIns="71437" tIns="71437" rIns="71437" bIns="71437" anchor="ctr">
            <a:normAutofit/>
          </a:bodyPr>
          <a:lstStyle/>
          <a:p>
            <a:r>
              <a:t>Başlık Metni</a:t>
            </a:r>
          </a:p>
        </p:txBody>
      </p:sp>
      <p:sp>
        <p:nvSpPr>
          <p:cNvPr id="3" name="Shape 3"/>
          <p:cNvSpPr>
            <a:spLocks noGrp="1"/>
          </p:cNvSpPr>
          <p:nvPr>
            <p:ph type="body" idx="1"/>
          </p:nvPr>
        </p:nvSpPr>
        <p:spPr>
          <a:xfrm>
            <a:off x="4387453" y="3661171"/>
            <a:ext cx="15609094" cy="8840392"/>
          </a:xfrm>
          <a:prstGeom prst="rect">
            <a:avLst/>
          </a:prstGeom>
          <a:ln w="12700">
            <a:miter lim="400000"/>
          </a:ln>
          <a:extLst>
            <a:ext uri="{C572A759-6A51-4108-AA02-DFA0A04FC94B}">
              <ma14:wrappingTextBoxFlag xmlns="" xmlns:ma14="http://schemas.microsoft.com/office/mac/drawingml/2011/main" val="1"/>
            </a:ext>
          </a:extLst>
        </p:spPr>
        <p:txBody>
          <a:bodyPr lIns="71437" tIns="71437" rIns="71437" bIns="71437" anchor="ctr">
            <a:normAutofit/>
          </a:bodyPr>
          <a:lstStyle/>
          <a:p>
            <a:r>
              <a:t>Gövde Düzeyi Bir</a:t>
            </a:r>
          </a:p>
          <a:p>
            <a:pPr lvl="1"/>
            <a:r>
              <a:t>Gövde Düzeyi İki</a:t>
            </a:r>
          </a:p>
          <a:p>
            <a:pPr lvl="2"/>
            <a:r>
              <a:t>Gövde Düzeyi Üç</a:t>
            </a:r>
          </a:p>
          <a:p>
            <a:pPr lvl="3"/>
            <a:r>
              <a:t>Gövde Düzeyi Dört</a:t>
            </a:r>
          </a:p>
          <a:p>
            <a:pPr lvl="4"/>
            <a:r>
              <a:t>Gövde Düzeyi Beş</a:t>
            </a:r>
          </a:p>
        </p:txBody>
      </p:sp>
      <p:sp>
        <p:nvSpPr>
          <p:cNvPr id="4" name="Shape 4"/>
          <p:cNvSpPr>
            <a:spLocks noGrp="1"/>
          </p:cNvSpPr>
          <p:nvPr>
            <p:ph type="sldNum" sz="quarter" idx="2"/>
          </p:nvPr>
        </p:nvSpPr>
        <p:spPr>
          <a:xfrm>
            <a:off x="11935814" y="13010554"/>
            <a:ext cx="494513" cy="511176"/>
          </a:xfrm>
          <a:prstGeom prst="rect">
            <a:avLst/>
          </a:prstGeom>
          <a:ln w="12700">
            <a:miter lim="400000"/>
          </a:ln>
        </p:spPr>
        <p:txBody>
          <a:bodyPr wrap="none" lIns="71437" tIns="71437" rIns="71437" bIns="71437">
            <a:spAutoFit/>
          </a:bodyPr>
          <a:lstStyle>
            <a:lvl1pPr>
              <a:defRPr sz="2400"/>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spd="med"/>
  <p:txStyles>
    <p:titleStyle>
      <a:lvl1pPr marL="0" marR="0" indent="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1pPr>
      <a:lvl2pPr marL="0" marR="0" indent="2286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2pPr>
      <a:lvl3pPr marL="0" marR="0" indent="4572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3pPr>
      <a:lvl4pPr marL="0" marR="0" indent="6858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4pPr>
      <a:lvl5pPr marL="0" marR="0" indent="9144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5pPr>
      <a:lvl6pPr marL="0" marR="0" indent="11430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6pPr>
      <a:lvl7pPr marL="0" marR="0" indent="13716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7pPr>
      <a:lvl8pPr marL="0" marR="0" indent="16002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8pPr>
      <a:lvl9pPr marL="0" marR="0" indent="18288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9pPr>
    </p:titleStyle>
    <p:bodyStyle>
      <a:lvl1pPr marL="617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1pPr>
      <a:lvl2pPr marL="10618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2pPr>
      <a:lvl3pPr marL="1506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3pPr>
      <a:lvl4pPr marL="19508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4pPr>
      <a:lvl5pPr marL="2395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5pPr>
      <a:lvl6pPr marL="28398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6pPr>
      <a:lvl7pPr marL="3284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7pPr>
      <a:lvl8pPr marL="37288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8pPr>
      <a:lvl9pPr marL="4173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9pPr>
    </p:bodyStyle>
    <p:otherStyle>
      <a:lvl1pPr marL="0" marR="0" indent="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1pPr>
      <a:lvl2pPr marL="0" marR="0" indent="2286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2pPr>
      <a:lvl3pPr marL="0" marR="0" indent="4572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3pPr>
      <a:lvl4pPr marL="0" marR="0" indent="6858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4pPr>
      <a:lvl5pPr marL="0" marR="0" indent="9144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5pPr>
      <a:lvl6pPr marL="0" marR="0" indent="11430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6pPr>
      <a:lvl7pPr marL="0" marR="0" indent="13716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7pPr>
      <a:lvl8pPr marL="0" marR="0" indent="16002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8pPr>
      <a:lvl9pPr marL="0" marR="0" indent="18288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6.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6.xml"/><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9" name="pasted-image.pdf"/>
          <p:cNvPicPr>
            <a:picLocks noChangeAspect="1"/>
          </p:cNvPicPr>
          <p:nvPr/>
        </p:nvPicPr>
        <p:blipFill>
          <a:blip r:embed="rId2">
            <a:extLst/>
          </a:blip>
          <a:srcRect l="2233" t="22143" r="1935" b="5957"/>
          <a:stretch>
            <a:fillRect/>
          </a:stretch>
        </p:blipFill>
        <p:spPr>
          <a:xfrm>
            <a:off x="-10028" y="6369"/>
            <a:ext cx="24404056" cy="11512310"/>
          </a:xfrm>
          <a:prstGeom prst="rect">
            <a:avLst/>
          </a:prstGeom>
          <a:ln w="12700">
            <a:miter lim="400000"/>
          </a:ln>
        </p:spPr>
      </p:pic>
      <p:sp>
        <p:nvSpPr>
          <p:cNvPr id="120" name="Shape 120"/>
          <p:cNvSpPr/>
          <p:nvPr/>
        </p:nvSpPr>
        <p:spPr>
          <a:xfrm>
            <a:off x="8644972" y="6088459"/>
            <a:ext cx="7094055" cy="1146176"/>
          </a:xfrm>
          <a:prstGeom prst="rect">
            <a:avLst/>
          </a:prstGeom>
          <a:ln w="12700">
            <a:miter lim="400000"/>
          </a:ln>
          <a:extLst>
            <a:ext uri="{C572A759-6A51-4108-AA02-DFA0A04FC94B}">
              <ma14:wrappingTextBoxFlag xmlns="" xmlns:ma14="http://schemas.microsoft.com/office/mac/drawingml/2011/main" val="1"/>
            </a:ext>
          </a:extLst>
        </p:spPr>
        <p:txBody>
          <a:bodyPr wrap="none" lIns="71437" tIns="71437" rIns="71437" bIns="71437" anchor="ctr">
            <a:spAutoFit/>
          </a:bodyPr>
          <a:lstStyle>
            <a:lvl1pPr>
              <a:defRPr sz="6600" b="1">
                <a:solidFill>
                  <a:srgbClr val="FFFFFF"/>
                </a:solidFill>
                <a:latin typeface="Helvetica"/>
                <a:ea typeface="Helvetica"/>
                <a:cs typeface="Helvetica"/>
                <a:sym typeface="Helvetica"/>
              </a:defRPr>
            </a:lvl1pPr>
          </a:lstStyle>
          <a:p>
            <a:r>
              <a:t>SUNUM KONUSU</a:t>
            </a:r>
          </a:p>
        </p:txBody>
      </p:sp>
      <p:pic>
        <p:nvPicPr>
          <p:cNvPr id="121" name="pasted-image.pdf"/>
          <p:cNvPicPr>
            <a:picLocks noChangeAspect="1"/>
          </p:cNvPicPr>
          <p:nvPr/>
        </p:nvPicPr>
        <p:blipFill>
          <a:blip r:embed="rId3">
            <a:extLst/>
          </a:blip>
          <a:stretch>
            <a:fillRect/>
          </a:stretch>
        </p:blipFill>
        <p:spPr>
          <a:xfrm>
            <a:off x="9253985" y="5620328"/>
            <a:ext cx="5876030" cy="2082438"/>
          </a:xfrm>
          <a:prstGeom prst="rect">
            <a:avLst/>
          </a:prstGeom>
          <a:ln w="12700">
            <a:miter lim="400000"/>
          </a:ln>
        </p:spPr>
      </p:pic>
      <p:pic>
        <p:nvPicPr>
          <p:cNvPr id="8" name="Picture 2"/>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10563223" y="10953529"/>
            <a:ext cx="3356969" cy="2074172"/>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med"/>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4" name="pasted-image.pdf"/>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260" y="-5374"/>
            <a:ext cx="24399260" cy="2014825"/>
          </a:xfrm>
          <a:prstGeom prst="rect">
            <a:avLst/>
          </a:prstGeom>
          <a:ln w="12700">
            <a:miter lim="400000"/>
          </a:ln>
        </p:spPr>
      </p:pic>
      <p:sp>
        <p:nvSpPr>
          <p:cNvPr id="125" name="Shape 125"/>
          <p:cNvSpPr/>
          <p:nvPr/>
        </p:nvSpPr>
        <p:spPr>
          <a:xfrm>
            <a:off x="18970735" y="655637"/>
            <a:ext cx="3940200" cy="688976"/>
          </a:xfrm>
          <a:prstGeom prst="rect">
            <a:avLst/>
          </a:prstGeom>
          <a:ln w="12700">
            <a:miter lim="400000"/>
          </a:ln>
          <a:extLst>
            <a:ext uri="{C572A759-6A51-4108-AA02-DFA0A04FC94B}">
              <ma14:wrappingTextBoxFlag xmlns="" xmlns:ma14="http://schemas.microsoft.com/office/mac/drawingml/2011/main" val="1"/>
            </a:ext>
          </a:extLst>
        </p:spPr>
        <p:txBody>
          <a:bodyPr wrap="none" lIns="71437" tIns="71437" rIns="71437" bIns="71437" anchor="ctr">
            <a:spAutoFit/>
          </a:bodyPr>
          <a:lstStyle>
            <a:lvl1pPr algn="r">
              <a:defRPr sz="3600" b="1">
                <a:solidFill>
                  <a:srgbClr val="FFFFFF"/>
                </a:solidFill>
                <a:latin typeface="Helvetica"/>
                <a:ea typeface="Helvetica"/>
                <a:cs typeface="Helvetica"/>
                <a:sym typeface="Helvetica"/>
              </a:defRPr>
            </a:lvl1pPr>
          </a:lstStyle>
          <a:p>
            <a:r>
              <a:rPr dirty="0"/>
              <a:t>SUNUM KONUSU</a:t>
            </a:r>
          </a:p>
        </p:txBody>
      </p:sp>
      <p:pic>
        <p:nvPicPr>
          <p:cNvPr id="126" name="pasted-image.pdf"/>
          <p:cNvPicPr>
            <a:picLocks noChangeAspect="1"/>
          </p:cNvPicPr>
          <p:nvPr/>
        </p:nvPicPr>
        <p:blipFill>
          <a:blip r:embed="rId3">
            <a:extLst/>
          </a:blip>
          <a:srcRect t="9906" b="9906"/>
          <a:stretch>
            <a:fillRect/>
          </a:stretch>
        </p:blipFill>
        <p:spPr>
          <a:xfrm>
            <a:off x="-5002" y="2757836"/>
            <a:ext cx="24373743" cy="9647451"/>
          </a:xfrm>
          <a:prstGeom prst="rect">
            <a:avLst/>
          </a:prstGeom>
          <a:ln w="12700">
            <a:miter lim="400000"/>
          </a:ln>
        </p:spPr>
      </p:pic>
      <p:pic>
        <p:nvPicPr>
          <p:cNvPr id="127" name="pasted-image.pdf"/>
          <p:cNvPicPr>
            <a:picLocks noChangeAspect="1"/>
          </p:cNvPicPr>
          <p:nvPr/>
        </p:nvPicPr>
        <p:blipFill>
          <a:blip r:embed="rId4">
            <a:extLst/>
          </a:blip>
          <a:srcRect l="10603" t="8882" r="10603" b="26051"/>
          <a:stretch>
            <a:fillRect/>
          </a:stretch>
        </p:blipFill>
        <p:spPr>
          <a:xfrm>
            <a:off x="-15260" y="2769270"/>
            <a:ext cx="11818972" cy="6300814"/>
          </a:xfrm>
          <a:prstGeom prst="rect">
            <a:avLst/>
          </a:prstGeom>
          <a:ln w="12700">
            <a:miter lim="400000"/>
          </a:ln>
        </p:spPr>
      </p:pic>
      <p:sp>
        <p:nvSpPr>
          <p:cNvPr id="128" name="Shape 128"/>
          <p:cNvSpPr/>
          <p:nvPr/>
        </p:nvSpPr>
        <p:spPr>
          <a:xfrm>
            <a:off x="13706602" y="6111281"/>
            <a:ext cx="9254781" cy="3951091"/>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lstStyle>
            <a:lvl1pPr algn="r" defTabSz="584200">
              <a:defRPr sz="2200"/>
            </a:lvl1pPr>
          </a:lstStyle>
          <a:p>
            <a:r>
              <a:t>Lorem ipsum dolor sit amet, consectetuer adipiscing elit, sed diam nonummy nibh euismod tincidunt ut laoreet dolore magna aliquam erat volutpat. Ut wisi enim ad minim veniam, quis nostrud exerci tation ullamcorper suscipit lobortis nisl ut aliquip ex ea commodo consequat. Duis autem vel eum iriure dolor in hendrerit in vulputate velit esse molestie consequat, vel illum dolore eu feugiat nulla facilisis at vero eros et accumsan et iusto odio dignissim qui blandit praesent luptatum zzril delenit augue duis dolore te feugait nulla facilisi. Lorem ipsum dolor sit amet, cons ectetuer adipiscing elit, sed diam nonummy nibh euismod tincidunt ut laoreet dolore magna aliquam erat volutpat. Ut wisi enim ad minim veniam, quis nostrud exerci tation ullamcorper suscipit lobortis nisl ut aliquip ex ea</a:t>
            </a:r>
          </a:p>
        </p:txBody>
      </p:sp>
      <p:pic>
        <p:nvPicPr>
          <p:cNvPr id="129" name="pasted-image.pdf"/>
          <p:cNvPicPr>
            <a:picLocks noChangeAspect="1"/>
          </p:cNvPicPr>
          <p:nvPr/>
        </p:nvPicPr>
        <p:blipFill>
          <a:blip r:embed="rId5">
            <a:extLst/>
          </a:blip>
          <a:stretch>
            <a:fillRect/>
          </a:stretch>
        </p:blipFill>
        <p:spPr>
          <a:xfrm>
            <a:off x="1338593" y="6014660"/>
            <a:ext cx="10474540" cy="5375084"/>
          </a:xfrm>
          <a:prstGeom prst="rect">
            <a:avLst/>
          </a:prstGeom>
          <a:ln w="12700">
            <a:miter lim="400000"/>
          </a:ln>
        </p:spPr>
      </p:pic>
      <p:sp>
        <p:nvSpPr>
          <p:cNvPr id="130" name="Shape 130"/>
          <p:cNvSpPr/>
          <p:nvPr/>
        </p:nvSpPr>
        <p:spPr>
          <a:xfrm>
            <a:off x="17203591" y="4673414"/>
            <a:ext cx="5746151" cy="1092738"/>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lstStyle>
            <a:lvl1pPr algn="r" defTabSz="584200">
              <a:defRPr sz="5900" b="1">
                <a:solidFill>
                  <a:schemeClr val="accent1">
                    <a:hueOff val="47394"/>
                    <a:satOff val="-25753"/>
                    <a:lumOff val="-7544"/>
                  </a:schemeClr>
                </a:solidFill>
                <a:latin typeface="Helvetica"/>
                <a:ea typeface="Helvetica"/>
                <a:cs typeface="Helvetica"/>
                <a:sym typeface="Helvetica"/>
              </a:defRPr>
            </a:lvl1pPr>
          </a:lstStyle>
          <a:p>
            <a:r>
              <a:t>KONU BAŞLIĞI</a:t>
            </a:r>
          </a:p>
        </p:txBody>
      </p:sp>
      <p:pic>
        <p:nvPicPr>
          <p:cNvPr id="10" name="Picture 2"/>
          <p:cNvPicPr>
            <a:picLocks noChangeAspect="1" noChangeArrowheads="1"/>
          </p:cNvPicPr>
          <p:nvPr/>
        </p:nvPicPr>
        <p:blipFill>
          <a:blip r:embed="rId6" cstate="print">
            <a:extLst>
              <a:ext uri="{28A0092B-C50C-407E-A947-70E740481C1C}">
                <a14:useLocalDpi xmlns:a14="http://schemas.microsoft.com/office/drawing/2010/main" val="0"/>
              </a:ext>
            </a:extLst>
          </a:blip>
          <a:stretch>
            <a:fillRect/>
          </a:stretch>
        </p:blipFill>
        <p:spPr bwMode="auto">
          <a:xfrm>
            <a:off x="742728" y="524681"/>
            <a:ext cx="3827342" cy="954713"/>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2" name="pasted-image.pdf"/>
          <p:cNvPicPr>
            <a:picLocks noChangeAspect="1"/>
          </p:cNvPicPr>
          <p:nvPr/>
        </p:nvPicPr>
        <p:blipFill>
          <a:blip r:embed="rId2">
            <a:extLst/>
          </a:blip>
          <a:srcRect l="2233" t="22143" r="1935" b="5957"/>
          <a:stretch>
            <a:fillRect/>
          </a:stretch>
        </p:blipFill>
        <p:spPr>
          <a:xfrm>
            <a:off x="-10028" y="6369"/>
            <a:ext cx="24404056" cy="11512310"/>
          </a:xfrm>
          <a:prstGeom prst="rect">
            <a:avLst/>
          </a:prstGeom>
          <a:ln w="12700">
            <a:miter lim="400000"/>
          </a:ln>
        </p:spPr>
      </p:pic>
      <p:sp>
        <p:nvSpPr>
          <p:cNvPr id="133" name="Shape 133"/>
          <p:cNvSpPr/>
          <p:nvPr/>
        </p:nvSpPr>
        <p:spPr>
          <a:xfrm>
            <a:off x="9732807" y="6209109"/>
            <a:ext cx="4918386" cy="904876"/>
          </a:xfrm>
          <a:prstGeom prst="rect">
            <a:avLst/>
          </a:prstGeom>
          <a:ln w="12700">
            <a:miter lim="400000"/>
          </a:ln>
          <a:extLst>
            <a:ext uri="{C572A759-6A51-4108-AA02-DFA0A04FC94B}">
              <ma14:wrappingTextBoxFlag xmlns="" xmlns:ma14="http://schemas.microsoft.com/office/mac/drawingml/2011/main" val="1"/>
            </a:ext>
          </a:extLst>
        </p:spPr>
        <p:txBody>
          <a:bodyPr wrap="none" lIns="71437" tIns="71437" rIns="71437" bIns="71437" anchor="ctr">
            <a:spAutoFit/>
          </a:bodyPr>
          <a:lstStyle>
            <a:lvl1pPr>
              <a:defRPr b="1">
                <a:solidFill>
                  <a:srgbClr val="FFFFFF"/>
                </a:solidFill>
                <a:latin typeface="Helvetica"/>
                <a:ea typeface="Helvetica"/>
                <a:cs typeface="Helvetica"/>
                <a:sym typeface="Helvetica"/>
              </a:defRPr>
            </a:lvl1pPr>
          </a:lstStyle>
          <a:p>
            <a:r>
              <a:t>TEŞEKKÜRLER</a:t>
            </a:r>
          </a:p>
        </p:txBody>
      </p:sp>
      <p:pic>
        <p:nvPicPr>
          <p:cNvPr id="134" name="pasted-image.pdf"/>
          <p:cNvPicPr>
            <a:picLocks noChangeAspect="1"/>
          </p:cNvPicPr>
          <p:nvPr/>
        </p:nvPicPr>
        <p:blipFill>
          <a:blip r:embed="rId3">
            <a:extLst/>
          </a:blip>
          <a:stretch>
            <a:fillRect/>
          </a:stretch>
        </p:blipFill>
        <p:spPr>
          <a:xfrm>
            <a:off x="9253985" y="5620328"/>
            <a:ext cx="5876030" cy="2082438"/>
          </a:xfrm>
          <a:prstGeom prst="rect">
            <a:avLst/>
          </a:prstGeom>
          <a:ln w="12700">
            <a:miter lim="400000"/>
          </a:ln>
        </p:spPr>
      </p:pic>
      <p:pic>
        <p:nvPicPr>
          <p:cNvPr id="7" name="Picture 2"/>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10563223" y="10953529"/>
            <a:ext cx="3356969" cy="2074172"/>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png"/></Relationships>
</file>

<file path=ppt/theme/_rels/theme2.xml.rels><?xml version="1.0" encoding="UTF-8" standalone="yes"?>
<Relationships xmlns="http://schemas.openxmlformats.org/package/2006/relationships"><Relationship Id="rId1" Type="http://schemas.openxmlformats.org/officeDocument/2006/relationships/image" Target="../media/image1.png"/></Relationships>
</file>

<file path=ppt/theme/theme1.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0800" dist="25400" dir="5400000" rotWithShape="0">
              <a:srgbClr val="000000">
                <a:alpha val="50000"/>
              </a:srgbClr>
            </a:outerShdw>
          </a:effectLst>
        </a:effectStyle>
        <a:effectStyle>
          <a:effectLst>
            <a:outerShdw blurRad="63500" dist="12700" rotWithShape="0">
              <a:srgbClr val="000000">
                <a:alpha val="50000"/>
              </a:srgbClr>
            </a:outerShdw>
          </a:effectLst>
        </a:effectStyle>
        <a:effectStyle>
          <a:effectLst>
            <a:outerShdw blurRad="508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50800" dist="25400" dir="5400000" rotWithShape="0">
            <a:srgbClr val="000000">
              <a:alpha val="50000"/>
            </a:srgbClr>
          </a:outerShdw>
        </a:effectLst>
        <a:sp3d/>
      </a:spPr>
      <a:bodyPr rot="0" spcFirstLastPara="1" vertOverflow="overflow" horzOverflow="overflow" vert="horz" wrap="square" lIns="71437" tIns="71437" rIns="71437" bIns="71437"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71437" tIns="71437" rIns="71437" bIns="71437"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0800" dist="25400" dir="5400000" rotWithShape="0">
              <a:srgbClr val="000000">
                <a:alpha val="50000"/>
              </a:srgbClr>
            </a:outerShdw>
          </a:effectLst>
        </a:effectStyle>
        <a:effectStyle>
          <a:effectLst>
            <a:outerShdw blurRad="63500" dist="12700" rotWithShape="0">
              <a:srgbClr val="000000">
                <a:alpha val="50000"/>
              </a:srgbClr>
            </a:outerShdw>
          </a:effectLst>
        </a:effectStyle>
        <a:effectStyle>
          <a:effectLst>
            <a:outerShdw blurRad="508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50800" dist="25400" dir="5400000" rotWithShape="0">
            <a:srgbClr val="000000">
              <a:alpha val="50000"/>
            </a:srgbClr>
          </a:outerShdw>
        </a:effectLst>
        <a:sp3d/>
      </a:spPr>
      <a:bodyPr rot="0" spcFirstLastPara="1" vertOverflow="overflow" horzOverflow="overflow" vert="horz" wrap="square" lIns="71437" tIns="71437" rIns="71437" bIns="71437"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71437" tIns="71437" rIns="71437" bIns="71437"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2</TotalTime>
  <Words>142</Words>
  <Application>Microsoft Office PowerPoint</Application>
  <PresentationFormat>Özel</PresentationFormat>
  <Paragraphs>5</Paragraphs>
  <Slides>3</Slides>
  <Notes>0</Notes>
  <HiddenSlides>0</HiddenSlides>
  <MMClips>0</MMClips>
  <ScaleCrop>false</ScaleCrop>
  <HeadingPairs>
    <vt:vector size="4" baseType="variant">
      <vt:variant>
        <vt:lpstr>Tema</vt:lpstr>
      </vt:variant>
      <vt:variant>
        <vt:i4>1</vt:i4>
      </vt:variant>
      <vt:variant>
        <vt:lpstr>Slayt Başlıkları</vt:lpstr>
      </vt:variant>
      <vt:variant>
        <vt:i4>3</vt:i4>
      </vt:variant>
    </vt:vector>
  </HeadingPairs>
  <TitlesOfParts>
    <vt:vector size="4" baseType="lpstr">
      <vt:lpstr>White</vt:lpstr>
      <vt:lpstr>PowerPoint Sunusu</vt:lpstr>
      <vt:lpstr>PowerPoint Sunusu</vt:lpstr>
      <vt:lpstr>PowerPoint Sunusu</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Sunusu</dc:title>
  <dc:creator>Merve</dc:creator>
  <cp:lastModifiedBy>NEU</cp:lastModifiedBy>
  <cp:revision>54</cp:revision>
  <dcterms:modified xsi:type="dcterms:W3CDTF">2020-12-01T15:46:33Z</dcterms:modified>
</cp:coreProperties>
</file>