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45026" y="7763552"/>
            <a:ext cx="2553518" cy="15777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42029"/>
            <a:ext cx="2366069" cy="5902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245026" y="7763552"/>
            <a:ext cx="2553518" cy="15777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2020-12-01T15:46:57Z</dcterms:modified>
</cp:coreProperties>
</file>