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5816" y="10962456"/>
            <a:ext cx="3500985" cy="23019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4696" y="525294"/>
            <a:ext cx="4830887" cy="9496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5816" y="10962456"/>
            <a:ext cx="3500985" cy="23019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2020-12-02T14:04:03Z</dcterms:modified>
</cp:coreProperties>
</file>