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64464" y="7757120"/>
            <a:ext cx="2675869" cy="1759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37704" y="268288"/>
            <a:ext cx="2520280" cy="495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64464" y="7757120"/>
            <a:ext cx="2675869" cy="1759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2020-12-02T14:04:50Z</dcterms:modified>
</cp:coreProperties>
</file>