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2"/>
    <p:sldId id="257" r:id="rId3"/>
    <p:sldId id="258" r:id="rId4"/>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5" d="100"/>
          <a:sy n="55" d="100"/>
        </p:scale>
        <p:origin x="-558" y="-96"/>
      </p:cViewPr>
      <p:guideLst>
        <p:guide orient="horz" pos="4320"/>
        <p:guide pos="76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741861958"/>
      </p:ext>
    </p:extLst>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Başlık ve Alt Ana Başlık">
    <p:spTree>
      <p:nvGrpSpPr>
        <p:cNvPr id="1" name=""/>
        <p:cNvGrpSpPr/>
        <p:nvPr/>
      </p:nvGrpSpPr>
      <p:grpSpPr>
        <a:xfrm>
          <a:off x="0" y="0"/>
          <a:ext cx="0" cy="0"/>
          <a:chOff x="0" y="0"/>
          <a:chExt cx="0" cy="0"/>
        </a:xfrm>
      </p:grpSpPr>
      <p:sp>
        <p:nvSpPr>
          <p:cNvPr id="11" name="Shape 11"/>
          <p:cNvSpPr>
            <a:spLocks noGrp="1"/>
          </p:cNvSpPr>
          <p:nvPr>
            <p:ph type="title"/>
          </p:nvPr>
        </p:nvSpPr>
        <p:spPr>
          <a:xfrm>
            <a:off x="4833937" y="2303859"/>
            <a:ext cx="14716126" cy="4643438"/>
          </a:xfrm>
          <a:prstGeom prst="rect">
            <a:avLst/>
          </a:prstGeom>
        </p:spPr>
        <p:txBody>
          <a:bodyPr anchor="b"/>
          <a:lstStyle/>
          <a:p>
            <a:r>
              <a:t>Başlık Metni</a:t>
            </a:r>
          </a:p>
        </p:txBody>
      </p:sp>
      <p:sp>
        <p:nvSpPr>
          <p:cNvPr id="12" name="Shape 12"/>
          <p:cNvSpPr>
            <a:spLocks noGrp="1"/>
          </p:cNvSpPr>
          <p:nvPr>
            <p:ph type="body" sz="quarter" idx="1"/>
          </p:nvPr>
        </p:nvSpPr>
        <p:spPr>
          <a:xfrm>
            <a:off x="4833937" y="7072312"/>
            <a:ext cx="14716126" cy="1589485"/>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13" name="Shape 1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Alıntı">
    <p:spTree>
      <p:nvGrpSpPr>
        <p:cNvPr id="1" name=""/>
        <p:cNvGrpSpPr/>
        <p:nvPr/>
      </p:nvGrpSpPr>
      <p:grpSpPr>
        <a:xfrm>
          <a:off x="0" y="0"/>
          <a:ext cx="0" cy="0"/>
          <a:chOff x="0" y="0"/>
          <a:chExt cx="0" cy="0"/>
        </a:xfrm>
      </p:grpSpPr>
      <p:sp>
        <p:nvSpPr>
          <p:cNvPr id="93" name="Shape 93"/>
          <p:cNvSpPr>
            <a:spLocks noGrp="1"/>
          </p:cNvSpPr>
          <p:nvPr>
            <p:ph type="body" sz="quarter" idx="13"/>
          </p:nvPr>
        </p:nvSpPr>
        <p:spPr>
          <a:xfrm>
            <a:off x="4833937" y="8947546"/>
            <a:ext cx="14716126" cy="660798"/>
          </a:xfrm>
          <a:prstGeom prst="rect">
            <a:avLst/>
          </a:prstGeom>
        </p:spPr>
        <p:txBody>
          <a:bodyPr anchor="t">
            <a:spAutoFit/>
          </a:bodyPr>
          <a:lstStyle>
            <a:lvl1pPr marL="0" indent="0" algn="ctr">
              <a:spcBef>
                <a:spcPts val="0"/>
              </a:spcBef>
              <a:buSzTx/>
              <a:buNone/>
              <a:defRPr sz="3200"/>
            </a:lvl1pPr>
          </a:lstStyle>
          <a:p>
            <a:r>
              <a:t>–Johnny Appleseed</a:t>
            </a:r>
          </a:p>
        </p:txBody>
      </p:sp>
      <p:sp>
        <p:nvSpPr>
          <p:cNvPr id="94" name="Shape 94"/>
          <p:cNvSpPr>
            <a:spLocks noGrp="1"/>
          </p:cNvSpPr>
          <p:nvPr>
            <p:ph type="body" sz="quarter" idx="14"/>
          </p:nvPr>
        </p:nvSpPr>
        <p:spPr>
          <a:xfrm>
            <a:off x="4833937" y="6000353"/>
            <a:ext cx="14716126" cy="965201"/>
          </a:xfrm>
          <a:prstGeom prst="rect">
            <a:avLst/>
          </a:prstGeom>
        </p:spPr>
        <p:txBody>
          <a:bodyPr>
            <a:spAutoFit/>
          </a:bodyPr>
          <a:lstStyle>
            <a:lvl1pPr marL="0" indent="0" algn="ctr">
              <a:spcBef>
                <a:spcPts val="0"/>
              </a:spcBef>
              <a:buSzTx/>
              <a:buNone/>
              <a:defRPr sz="5200"/>
            </a:lvl1pPr>
          </a:lstStyle>
          <a:p>
            <a:r>
              <a:t>“Buraya bir alıntı yazın.” </a:t>
            </a:r>
          </a:p>
        </p:txBody>
      </p:sp>
      <p:sp>
        <p:nvSpPr>
          <p:cNvPr id="95" name="Shape 95"/>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Fotoğraf">
    <p:spTree>
      <p:nvGrpSpPr>
        <p:cNvPr id="1" name=""/>
        <p:cNvGrpSpPr/>
        <p:nvPr/>
      </p:nvGrpSpPr>
      <p:grpSpPr>
        <a:xfrm>
          <a:off x="0" y="0"/>
          <a:ext cx="0" cy="0"/>
          <a:chOff x="0" y="0"/>
          <a:chExt cx="0" cy="0"/>
        </a:xfrm>
      </p:grpSpPr>
      <p:sp>
        <p:nvSpPr>
          <p:cNvPr id="102" name="Shape 102"/>
          <p:cNvSpPr>
            <a:spLocks noGrp="1"/>
          </p:cNvSpPr>
          <p:nvPr>
            <p:ph type="pic" idx="13"/>
          </p:nvPr>
        </p:nvSpPr>
        <p:spPr>
          <a:xfrm>
            <a:off x="3048000" y="0"/>
            <a:ext cx="18288000" cy="13716000"/>
          </a:xfrm>
          <a:prstGeom prst="rect">
            <a:avLst/>
          </a:prstGeom>
        </p:spPr>
        <p:txBody>
          <a:bodyPr lIns="91439" tIns="45719" rIns="91439" bIns="45719" anchor="t">
            <a:noAutofit/>
          </a:bodyPr>
          <a:lstStyle/>
          <a:p>
            <a:endParaRPr/>
          </a:p>
        </p:txBody>
      </p:sp>
      <p:sp>
        <p:nvSpPr>
          <p:cNvPr id="103" name="Shape 103"/>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oş">
    <p:spTree>
      <p:nvGrpSpPr>
        <p:cNvPr id="1" name=""/>
        <p:cNvGrpSpPr/>
        <p:nvPr/>
      </p:nvGrpSpPr>
      <p:grpSpPr>
        <a:xfrm>
          <a:off x="0" y="0"/>
          <a:ext cx="0" cy="0"/>
          <a:chOff x="0" y="0"/>
          <a:chExt cx="0" cy="0"/>
        </a:xfrm>
      </p:grpSpPr>
      <p:sp>
        <p:nvSpPr>
          <p:cNvPr id="110" name="Shape 110"/>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Fotoğraf - Yatay">
    <p:spTree>
      <p:nvGrpSpPr>
        <p:cNvPr id="1" name=""/>
        <p:cNvGrpSpPr/>
        <p:nvPr/>
      </p:nvGrpSpPr>
      <p:grpSpPr>
        <a:xfrm>
          <a:off x="0" y="0"/>
          <a:ext cx="0" cy="0"/>
          <a:chOff x="0" y="0"/>
          <a:chExt cx="0" cy="0"/>
        </a:xfrm>
      </p:grpSpPr>
      <p:sp>
        <p:nvSpPr>
          <p:cNvPr id="20" name="Shape 20"/>
          <p:cNvSpPr>
            <a:spLocks noGrp="1"/>
          </p:cNvSpPr>
          <p:nvPr>
            <p:ph type="pic" sz="half" idx="13"/>
          </p:nvPr>
        </p:nvSpPr>
        <p:spPr>
          <a:xfrm>
            <a:off x="5307210" y="892968"/>
            <a:ext cx="13751720" cy="8322470"/>
          </a:xfrm>
          <a:prstGeom prst="rect">
            <a:avLst/>
          </a:prstGeom>
        </p:spPr>
        <p:txBody>
          <a:bodyPr lIns="91439" tIns="45719" rIns="91439" bIns="45719" anchor="t">
            <a:noAutofit/>
          </a:bodyPr>
          <a:lstStyle/>
          <a:p>
            <a:endParaRPr/>
          </a:p>
        </p:txBody>
      </p:sp>
      <p:sp>
        <p:nvSpPr>
          <p:cNvPr id="21" name="Shape 21"/>
          <p:cNvSpPr>
            <a:spLocks noGrp="1"/>
          </p:cNvSpPr>
          <p:nvPr>
            <p:ph type="title"/>
          </p:nvPr>
        </p:nvSpPr>
        <p:spPr>
          <a:xfrm>
            <a:off x="4833937" y="9447609"/>
            <a:ext cx="14716126" cy="2000251"/>
          </a:xfrm>
          <a:prstGeom prst="rect">
            <a:avLst/>
          </a:prstGeom>
        </p:spPr>
        <p:txBody>
          <a:bodyPr anchor="b"/>
          <a:lstStyle/>
          <a:p>
            <a:r>
              <a:t>Başlık Metni</a:t>
            </a:r>
          </a:p>
        </p:txBody>
      </p:sp>
      <p:sp>
        <p:nvSpPr>
          <p:cNvPr id="22" name="Shape 22"/>
          <p:cNvSpPr>
            <a:spLocks noGrp="1"/>
          </p:cNvSpPr>
          <p:nvPr>
            <p:ph type="body" sz="quarter" idx="1"/>
          </p:nvPr>
        </p:nvSpPr>
        <p:spPr>
          <a:xfrm>
            <a:off x="4833937" y="11519296"/>
            <a:ext cx="14716126" cy="1589486"/>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23" name="Shape 23"/>
          <p:cNvSpPr>
            <a:spLocks noGrp="1"/>
          </p:cNvSpPr>
          <p:nvPr>
            <p:ph type="sldNum" sz="quarter" idx="2"/>
          </p:nvPr>
        </p:nvSpPr>
        <p:spPr>
          <a:xfrm>
            <a:off x="11935814" y="13001625"/>
            <a:ext cx="494513" cy="511175"/>
          </a:xfrm>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Başlık - Orta">
    <p:spTree>
      <p:nvGrpSpPr>
        <p:cNvPr id="1" name=""/>
        <p:cNvGrpSpPr/>
        <p:nvPr/>
      </p:nvGrpSpPr>
      <p:grpSpPr>
        <a:xfrm>
          <a:off x="0" y="0"/>
          <a:ext cx="0" cy="0"/>
          <a:chOff x="0" y="0"/>
          <a:chExt cx="0" cy="0"/>
        </a:xfrm>
      </p:grpSpPr>
      <p:sp>
        <p:nvSpPr>
          <p:cNvPr id="30" name="Shape 30"/>
          <p:cNvSpPr>
            <a:spLocks noGrp="1"/>
          </p:cNvSpPr>
          <p:nvPr>
            <p:ph type="title"/>
          </p:nvPr>
        </p:nvSpPr>
        <p:spPr>
          <a:xfrm>
            <a:off x="4833937" y="4536281"/>
            <a:ext cx="14716126" cy="4643438"/>
          </a:xfrm>
          <a:prstGeom prst="rect">
            <a:avLst/>
          </a:prstGeom>
        </p:spPr>
        <p:txBody>
          <a:bodyPr/>
          <a:lstStyle/>
          <a:p>
            <a:r>
              <a:t>Başlık Metni</a:t>
            </a:r>
          </a:p>
        </p:txBody>
      </p:sp>
      <p:sp>
        <p:nvSpPr>
          <p:cNvPr id="31" name="Shape 3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Fotoğraf - Düşey">
    <p:spTree>
      <p:nvGrpSpPr>
        <p:cNvPr id="1" name=""/>
        <p:cNvGrpSpPr/>
        <p:nvPr/>
      </p:nvGrpSpPr>
      <p:grpSpPr>
        <a:xfrm>
          <a:off x="0" y="0"/>
          <a:ext cx="0" cy="0"/>
          <a:chOff x="0" y="0"/>
          <a:chExt cx="0" cy="0"/>
        </a:xfrm>
      </p:grpSpPr>
      <p:sp>
        <p:nvSpPr>
          <p:cNvPr id="38" name="Shape 38"/>
          <p:cNvSpPr>
            <a:spLocks noGrp="1"/>
          </p:cNvSpPr>
          <p:nvPr>
            <p:ph type="pic" sz="half" idx="13"/>
          </p:nvPr>
        </p:nvSpPr>
        <p:spPr>
          <a:xfrm>
            <a:off x="12495609" y="892968"/>
            <a:ext cx="7500938" cy="11572876"/>
          </a:xfrm>
          <a:prstGeom prst="rect">
            <a:avLst/>
          </a:prstGeom>
        </p:spPr>
        <p:txBody>
          <a:bodyPr lIns="91439" tIns="45719" rIns="91439" bIns="45719" anchor="t">
            <a:noAutofit/>
          </a:bodyPr>
          <a:lstStyle/>
          <a:p>
            <a:endParaRPr/>
          </a:p>
        </p:txBody>
      </p:sp>
      <p:sp>
        <p:nvSpPr>
          <p:cNvPr id="39" name="Shape 39"/>
          <p:cNvSpPr>
            <a:spLocks noGrp="1"/>
          </p:cNvSpPr>
          <p:nvPr>
            <p:ph type="title"/>
          </p:nvPr>
        </p:nvSpPr>
        <p:spPr>
          <a:xfrm>
            <a:off x="4387453" y="892968"/>
            <a:ext cx="7500938" cy="5607845"/>
          </a:xfrm>
          <a:prstGeom prst="rect">
            <a:avLst/>
          </a:prstGeom>
        </p:spPr>
        <p:txBody>
          <a:bodyPr anchor="b"/>
          <a:lstStyle>
            <a:lvl1pPr>
              <a:defRPr sz="8400"/>
            </a:lvl1pPr>
          </a:lstStyle>
          <a:p>
            <a:r>
              <a:t>Başlık Metni</a:t>
            </a:r>
          </a:p>
        </p:txBody>
      </p:sp>
      <p:sp>
        <p:nvSpPr>
          <p:cNvPr id="40" name="Shape 40"/>
          <p:cNvSpPr>
            <a:spLocks noGrp="1"/>
          </p:cNvSpPr>
          <p:nvPr>
            <p:ph type="body" sz="quarter" idx="1"/>
          </p:nvPr>
        </p:nvSpPr>
        <p:spPr>
          <a:xfrm>
            <a:off x="4387453" y="6697265"/>
            <a:ext cx="7500938" cy="5768579"/>
          </a:xfrm>
          <a:prstGeom prst="rect">
            <a:avLst/>
          </a:prstGeom>
        </p:spPr>
        <p:txBody>
          <a:bodyPr anchor="t"/>
          <a:lstStyle>
            <a:lvl1pPr marL="0" indent="0" algn="ctr">
              <a:spcBef>
                <a:spcPts val="0"/>
              </a:spcBef>
              <a:buSzTx/>
              <a:buNone/>
              <a:defRPr sz="4400"/>
            </a:lvl1pPr>
            <a:lvl2pPr marL="0" indent="228600" algn="ctr">
              <a:spcBef>
                <a:spcPts val="0"/>
              </a:spcBef>
              <a:buSzTx/>
              <a:buNone/>
              <a:defRPr sz="4400"/>
            </a:lvl2pPr>
            <a:lvl3pPr marL="0" indent="457200" algn="ctr">
              <a:spcBef>
                <a:spcPts val="0"/>
              </a:spcBef>
              <a:buSzTx/>
              <a:buNone/>
              <a:defRPr sz="4400"/>
            </a:lvl3pPr>
            <a:lvl4pPr marL="0" indent="685800" algn="ctr">
              <a:spcBef>
                <a:spcPts val="0"/>
              </a:spcBef>
              <a:buSzTx/>
              <a:buNone/>
              <a:defRPr sz="4400"/>
            </a:lvl4pPr>
            <a:lvl5pPr marL="0" indent="914400" algn="ctr">
              <a:spcBef>
                <a:spcPts val="0"/>
              </a:spcBef>
              <a:buSzTx/>
              <a:buNone/>
              <a:defRPr sz="4400"/>
            </a:lvl5pPr>
          </a:lstStyle>
          <a:p>
            <a:r>
              <a:t>Gövde Düzeyi Bir</a:t>
            </a:r>
          </a:p>
          <a:p>
            <a:pPr lvl="1"/>
            <a:r>
              <a:t>Gövde Düzeyi İki</a:t>
            </a:r>
          </a:p>
          <a:p>
            <a:pPr lvl="2"/>
            <a:r>
              <a:t>Gövde Düzeyi Üç</a:t>
            </a:r>
          </a:p>
          <a:p>
            <a:pPr lvl="3"/>
            <a:r>
              <a:t>Gövde Düzeyi Dört</a:t>
            </a:r>
          </a:p>
          <a:p>
            <a:pPr lvl="4"/>
            <a:r>
              <a:t>Gövde Düzeyi Beş</a:t>
            </a:r>
          </a:p>
        </p:txBody>
      </p:sp>
      <p:sp>
        <p:nvSpPr>
          <p:cNvPr id="41" name="Shape 41"/>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Başlık - Üst">
    <p:spTree>
      <p:nvGrpSpPr>
        <p:cNvPr id="1" name=""/>
        <p:cNvGrpSpPr/>
        <p:nvPr/>
      </p:nvGrpSpPr>
      <p:grpSpPr>
        <a:xfrm>
          <a:off x="0" y="0"/>
          <a:ext cx="0" cy="0"/>
          <a:chOff x="0" y="0"/>
          <a:chExt cx="0" cy="0"/>
        </a:xfrm>
      </p:grpSpPr>
      <p:sp>
        <p:nvSpPr>
          <p:cNvPr id="48" name="Shape 48"/>
          <p:cNvSpPr>
            <a:spLocks noGrp="1"/>
          </p:cNvSpPr>
          <p:nvPr>
            <p:ph type="title"/>
          </p:nvPr>
        </p:nvSpPr>
        <p:spPr>
          <a:prstGeom prst="rect">
            <a:avLst/>
          </a:prstGeom>
        </p:spPr>
        <p:txBody>
          <a:bodyPr/>
          <a:lstStyle/>
          <a:p>
            <a:r>
              <a:t>Başlık Metni</a:t>
            </a:r>
          </a:p>
        </p:txBody>
      </p:sp>
      <p:sp>
        <p:nvSpPr>
          <p:cNvPr id="49" name="Shape 49"/>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Başlık ve Maddeler">
    <p:spTree>
      <p:nvGrpSpPr>
        <p:cNvPr id="1" name=""/>
        <p:cNvGrpSpPr/>
        <p:nvPr/>
      </p:nvGrpSpPr>
      <p:grpSpPr>
        <a:xfrm>
          <a:off x="0" y="0"/>
          <a:ext cx="0" cy="0"/>
          <a:chOff x="0" y="0"/>
          <a:chExt cx="0" cy="0"/>
        </a:xfrm>
      </p:grpSpPr>
      <p:sp>
        <p:nvSpPr>
          <p:cNvPr id="56" name="Shape 56"/>
          <p:cNvSpPr>
            <a:spLocks noGrp="1"/>
          </p:cNvSpPr>
          <p:nvPr>
            <p:ph type="title"/>
          </p:nvPr>
        </p:nvSpPr>
        <p:spPr>
          <a:prstGeom prst="rect">
            <a:avLst/>
          </a:prstGeom>
        </p:spPr>
        <p:txBody>
          <a:bodyPr/>
          <a:lstStyle/>
          <a:p>
            <a:r>
              <a:t>Başlık Metni</a:t>
            </a:r>
          </a:p>
        </p:txBody>
      </p:sp>
      <p:sp>
        <p:nvSpPr>
          <p:cNvPr id="57" name="Shape 57"/>
          <p:cNvSpPr>
            <a:spLocks noGrp="1"/>
          </p:cNvSpPr>
          <p:nvPr>
            <p:ph type="body" idx="1"/>
          </p:nvPr>
        </p:nvSpPr>
        <p:spPr>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58" name="Shape 5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aşlık, Maddeler ve Fotoğraf">
    <p:spTree>
      <p:nvGrpSpPr>
        <p:cNvPr id="1" name=""/>
        <p:cNvGrpSpPr/>
        <p:nvPr/>
      </p:nvGrpSpPr>
      <p:grpSpPr>
        <a:xfrm>
          <a:off x="0" y="0"/>
          <a:ext cx="0" cy="0"/>
          <a:chOff x="0" y="0"/>
          <a:chExt cx="0" cy="0"/>
        </a:xfrm>
      </p:grpSpPr>
      <p:sp>
        <p:nvSpPr>
          <p:cNvPr id="65" name="Shape 65"/>
          <p:cNvSpPr>
            <a:spLocks noGrp="1"/>
          </p:cNvSpPr>
          <p:nvPr>
            <p:ph type="pic" sz="quarter" idx="13"/>
          </p:nvPr>
        </p:nvSpPr>
        <p:spPr>
          <a:xfrm>
            <a:off x="12495609" y="3661171"/>
            <a:ext cx="7500938" cy="8840392"/>
          </a:xfrm>
          <a:prstGeom prst="rect">
            <a:avLst/>
          </a:prstGeom>
        </p:spPr>
        <p:txBody>
          <a:bodyPr lIns="91439" tIns="45719" rIns="91439" bIns="45719" anchor="t">
            <a:noAutofit/>
          </a:bodyPr>
          <a:lstStyle/>
          <a:p>
            <a:endParaRPr/>
          </a:p>
        </p:txBody>
      </p:sp>
      <p:sp>
        <p:nvSpPr>
          <p:cNvPr id="66" name="Shape 66"/>
          <p:cNvSpPr>
            <a:spLocks noGrp="1"/>
          </p:cNvSpPr>
          <p:nvPr>
            <p:ph type="title"/>
          </p:nvPr>
        </p:nvSpPr>
        <p:spPr>
          <a:prstGeom prst="rect">
            <a:avLst/>
          </a:prstGeom>
        </p:spPr>
        <p:txBody>
          <a:bodyPr/>
          <a:lstStyle/>
          <a:p>
            <a:r>
              <a:t>Başlık Metni</a:t>
            </a:r>
          </a:p>
        </p:txBody>
      </p:sp>
      <p:sp>
        <p:nvSpPr>
          <p:cNvPr id="67" name="Shape 67"/>
          <p:cNvSpPr>
            <a:spLocks noGrp="1"/>
          </p:cNvSpPr>
          <p:nvPr>
            <p:ph type="body" sz="quarter" idx="1"/>
          </p:nvPr>
        </p:nvSpPr>
        <p:spPr>
          <a:xfrm>
            <a:off x="4387453" y="3661171"/>
            <a:ext cx="7500938" cy="8840392"/>
          </a:xfrm>
          <a:prstGeom prst="rect">
            <a:avLst/>
          </a:prstGeom>
        </p:spPr>
        <p:txBody>
          <a:bodyPr/>
          <a:lstStyle>
            <a:lvl1pPr marL="465364" indent="-465364">
              <a:spcBef>
                <a:spcPts val="4500"/>
              </a:spcBef>
              <a:defRPr sz="3800"/>
            </a:lvl1pPr>
            <a:lvl2pPr marL="808264" indent="-465364">
              <a:spcBef>
                <a:spcPts val="4500"/>
              </a:spcBef>
              <a:defRPr sz="3800"/>
            </a:lvl2pPr>
            <a:lvl3pPr marL="1151164" indent="-465364">
              <a:spcBef>
                <a:spcPts val="4500"/>
              </a:spcBef>
              <a:defRPr sz="3800"/>
            </a:lvl3pPr>
            <a:lvl4pPr marL="1494064" indent="-465364">
              <a:spcBef>
                <a:spcPts val="4500"/>
              </a:spcBef>
              <a:defRPr sz="3800"/>
            </a:lvl4pPr>
            <a:lvl5pPr marL="1836964" indent="-465364">
              <a:spcBef>
                <a:spcPts val="4500"/>
              </a:spcBef>
              <a:defRPr sz="3800"/>
            </a:lvl5pPr>
          </a:lstStyle>
          <a:p>
            <a:r>
              <a:t>Gövde Düzeyi Bir</a:t>
            </a:r>
          </a:p>
          <a:p>
            <a:pPr lvl="1"/>
            <a:r>
              <a:t>Gövde Düzeyi İki</a:t>
            </a:r>
          </a:p>
          <a:p>
            <a:pPr lvl="2"/>
            <a:r>
              <a:t>Gövde Düzeyi Üç</a:t>
            </a:r>
          </a:p>
          <a:p>
            <a:pPr lvl="3"/>
            <a:r>
              <a:t>Gövde Düzeyi Dört</a:t>
            </a:r>
          </a:p>
          <a:p>
            <a:pPr lvl="4"/>
            <a:r>
              <a:t>Gövde Düzeyi Beş</a:t>
            </a:r>
          </a:p>
        </p:txBody>
      </p:sp>
      <p:sp>
        <p:nvSpPr>
          <p:cNvPr id="68" name="Shape 68"/>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Maddeler">
    <p:spTree>
      <p:nvGrpSpPr>
        <p:cNvPr id="1" name=""/>
        <p:cNvGrpSpPr/>
        <p:nvPr/>
      </p:nvGrpSpPr>
      <p:grpSpPr>
        <a:xfrm>
          <a:off x="0" y="0"/>
          <a:ext cx="0" cy="0"/>
          <a:chOff x="0" y="0"/>
          <a:chExt cx="0" cy="0"/>
        </a:xfrm>
      </p:grpSpPr>
      <p:sp>
        <p:nvSpPr>
          <p:cNvPr id="75" name="Shape 75"/>
          <p:cNvSpPr>
            <a:spLocks noGrp="1"/>
          </p:cNvSpPr>
          <p:nvPr>
            <p:ph type="body" idx="1"/>
          </p:nvPr>
        </p:nvSpPr>
        <p:spPr>
          <a:xfrm>
            <a:off x="4387453" y="1785937"/>
            <a:ext cx="15609094" cy="10144126"/>
          </a:xfrm>
          <a:prstGeom prst="rect">
            <a:avLst/>
          </a:prstGeom>
        </p:spPr>
        <p:txBody>
          <a:bodyPr/>
          <a:lstStyle/>
          <a:p>
            <a:r>
              <a:t>Gövde Düzeyi Bir</a:t>
            </a:r>
          </a:p>
          <a:p>
            <a:pPr lvl="1"/>
            <a:r>
              <a:t>Gövde Düzeyi İki</a:t>
            </a:r>
          </a:p>
          <a:p>
            <a:pPr lvl="2"/>
            <a:r>
              <a:t>Gövde Düzeyi Üç</a:t>
            </a:r>
          </a:p>
          <a:p>
            <a:pPr lvl="3"/>
            <a:r>
              <a:t>Gövde Düzeyi Dört</a:t>
            </a:r>
          </a:p>
          <a:p>
            <a:pPr lvl="4"/>
            <a:r>
              <a:t>Gövde Düzeyi Beş</a:t>
            </a:r>
          </a:p>
        </p:txBody>
      </p:sp>
      <p:sp>
        <p:nvSpPr>
          <p:cNvPr id="76" name="Shape 7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Fotoğraf - 3 Yukarı">
    <p:spTree>
      <p:nvGrpSpPr>
        <p:cNvPr id="1" name=""/>
        <p:cNvGrpSpPr/>
        <p:nvPr/>
      </p:nvGrpSpPr>
      <p:grpSpPr>
        <a:xfrm>
          <a:off x="0" y="0"/>
          <a:ext cx="0" cy="0"/>
          <a:chOff x="0" y="0"/>
          <a:chExt cx="0" cy="0"/>
        </a:xfrm>
      </p:grpSpPr>
      <p:sp>
        <p:nvSpPr>
          <p:cNvPr id="83" name="Shape 83"/>
          <p:cNvSpPr>
            <a:spLocks noGrp="1"/>
          </p:cNvSpPr>
          <p:nvPr>
            <p:ph type="pic" sz="quarter" idx="13"/>
          </p:nvPr>
        </p:nvSpPr>
        <p:spPr>
          <a:xfrm>
            <a:off x="12495609" y="7161609"/>
            <a:ext cx="7500938" cy="5304235"/>
          </a:xfrm>
          <a:prstGeom prst="rect">
            <a:avLst/>
          </a:prstGeom>
        </p:spPr>
        <p:txBody>
          <a:bodyPr lIns="91439" tIns="45719" rIns="91439" bIns="45719" anchor="t">
            <a:noAutofit/>
          </a:bodyPr>
          <a:lstStyle/>
          <a:p>
            <a:endParaRPr/>
          </a:p>
        </p:txBody>
      </p:sp>
      <p:sp>
        <p:nvSpPr>
          <p:cNvPr id="84" name="Shape 84"/>
          <p:cNvSpPr>
            <a:spLocks noGrp="1"/>
          </p:cNvSpPr>
          <p:nvPr>
            <p:ph type="pic" sz="quarter" idx="14"/>
          </p:nvPr>
        </p:nvSpPr>
        <p:spPr>
          <a:xfrm>
            <a:off x="12504353" y="1250156"/>
            <a:ext cx="7500939" cy="5304235"/>
          </a:xfrm>
          <a:prstGeom prst="rect">
            <a:avLst/>
          </a:prstGeom>
        </p:spPr>
        <p:txBody>
          <a:bodyPr lIns="91439" tIns="45719" rIns="91439" bIns="45719" anchor="t">
            <a:noAutofit/>
          </a:bodyPr>
          <a:lstStyle/>
          <a:p>
            <a:endParaRPr/>
          </a:p>
        </p:txBody>
      </p:sp>
      <p:sp>
        <p:nvSpPr>
          <p:cNvPr id="85" name="Shape 85"/>
          <p:cNvSpPr>
            <a:spLocks noGrp="1"/>
          </p:cNvSpPr>
          <p:nvPr>
            <p:ph type="pic" sz="half" idx="15"/>
          </p:nvPr>
        </p:nvSpPr>
        <p:spPr>
          <a:xfrm>
            <a:off x="4387453" y="1250156"/>
            <a:ext cx="7500938" cy="11215688"/>
          </a:xfrm>
          <a:prstGeom prst="rect">
            <a:avLst/>
          </a:prstGeom>
        </p:spPr>
        <p:txBody>
          <a:bodyPr lIns="91439" tIns="45719" rIns="91439" bIns="45719" anchor="t">
            <a:noAutofit/>
          </a:bodyPr>
          <a:lstStyle/>
          <a:p>
            <a:endParaRPr/>
          </a:p>
        </p:txBody>
      </p:sp>
      <p:sp>
        <p:nvSpPr>
          <p:cNvPr id="86" name="Shape 86"/>
          <p:cNvSpPr>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4387453" y="625078"/>
            <a:ext cx="15609094" cy="3036094"/>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Başlık Metni</a:t>
            </a:r>
          </a:p>
        </p:txBody>
      </p:sp>
      <p:sp>
        <p:nvSpPr>
          <p:cNvPr id="3" name="Shape 3"/>
          <p:cNvSpPr>
            <a:spLocks noGrp="1"/>
          </p:cNvSpPr>
          <p:nvPr>
            <p:ph type="body" idx="1"/>
          </p:nvPr>
        </p:nvSpPr>
        <p:spPr>
          <a:xfrm>
            <a:off x="4387453" y="3661171"/>
            <a:ext cx="15609094" cy="8840392"/>
          </a:xfrm>
          <a:prstGeom prst="rect">
            <a:avLst/>
          </a:prstGeom>
          <a:ln w="12700">
            <a:miter lim="400000"/>
          </a:ln>
          <a:extLst>
            <a:ext uri="{C572A759-6A51-4108-AA02-DFA0A04FC94B}">
              <ma14:wrappingTextBoxFlag xmlns="" xmlns:ma14="http://schemas.microsoft.com/office/mac/drawingml/2011/main" val="1"/>
            </a:ext>
          </a:extLst>
        </p:spPr>
        <p:txBody>
          <a:bodyPr lIns="71437" tIns="71437" rIns="71437" bIns="71437" anchor="ctr">
            <a:normAutofit/>
          </a:bodyPr>
          <a:lstStyle/>
          <a:p>
            <a:r>
              <a:t>Gövde Düzeyi Bir</a:t>
            </a:r>
          </a:p>
          <a:p>
            <a:pPr lvl="1"/>
            <a:r>
              <a:t>Gövde Düzeyi İki</a:t>
            </a:r>
          </a:p>
          <a:p>
            <a:pPr lvl="2"/>
            <a:r>
              <a:t>Gövde Düzeyi Üç</a:t>
            </a:r>
          </a:p>
          <a:p>
            <a:pPr lvl="3"/>
            <a:r>
              <a:t>Gövde Düzeyi Dört</a:t>
            </a:r>
          </a:p>
          <a:p>
            <a:pPr lvl="4"/>
            <a:r>
              <a:t>Gövde Düzeyi Beş</a:t>
            </a:r>
          </a:p>
        </p:txBody>
      </p:sp>
      <p:sp>
        <p:nvSpPr>
          <p:cNvPr id="4" name="Shape 4"/>
          <p:cNvSpPr>
            <a:spLocks noGrp="1"/>
          </p:cNvSpPr>
          <p:nvPr>
            <p:ph type="sldNum" sz="quarter" idx="2"/>
          </p:nvPr>
        </p:nvSpPr>
        <p:spPr>
          <a:xfrm>
            <a:off x="11935814" y="13010554"/>
            <a:ext cx="494513" cy="511176"/>
          </a:xfrm>
          <a:prstGeom prst="rect">
            <a:avLst/>
          </a:prstGeom>
          <a:ln w="12700">
            <a:miter lim="400000"/>
          </a:ln>
        </p:spPr>
        <p:txBody>
          <a:bodyPr wrap="none" lIns="71437" tIns="71437" rIns="71437" bIns="71437">
            <a:spAutoFit/>
          </a:bodyPr>
          <a:lstStyle>
            <a:lvl1pPr>
              <a:defRPr sz="2400"/>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11200" b="0" i="0" u="none" strike="noStrike" cap="none" spc="0" baseline="0">
          <a:ln>
            <a:noFill/>
          </a:ln>
          <a:solidFill>
            <a:srgbClr val="000000"/>
          </a:solidFill>
          <a:uFillTx/>
          <a:latin typeface="+mn-lt"/>
          <a:ea typeface="+mn-ea"/>
          <a:cs typeface="+mn-cs"/>
          <a:sym typeface="Helvetica Light"/>
        </a:defRPr>
      </a:lvl9pPr>
    </p:titleStyle>
    <p:bodyStyle>
      <a:lvl1pPr marL="617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1pPr>
      <a:lvl2pPr marL="1061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2pPr>
      <a:lvl3pPr marL="1506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3pPr>
      <a:lvl4pPr marL="1950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4pPr>
      <a:lvl5pPr marL="2395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5pPr>
      <a:lvl6pPr marL="2839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6pPr>
      <a:lvl7pPr marL="3284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7pPr>
      <a:lvl8pPr marL="37288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8pPr>
      <a:lvl9pPr marL="4173361" marR="0" indent="-617361" algn="l" defTabSz="821531" rtl="0" latinLnBrk="0">
        <a:lnSpc>
          <a:spcPct val="100000"/>
        </a:lnSpc>
        <a:spcBef>
          <a:spcPts val="5900"/>
        </a:spcBef>
        <a:spcAft>
          <a:spcPts val="0"/>
        </a:spcAft>
        <a:buClrTx/>
        <a:buSzPct val="75000"/>
        <a:buFontTx/>
        <a:buChar char="•"/>
        <a:tabLst/>
        <a:defRPr sz="5000" b="0" i="0" u="none" strike="noStrike" cap="none" spc="0" baseline="0">
          <a:ln>
            <a:noFill/>
          </a:ln>
          <a:solidFill>
            <a:srgbClr val="000000"/>
          </a:solidFill>
          <a:uFillTx/>
          <a:latin typeface="+mn-lt"/>
          <a:ea typeface="+mn-ea"/>
          <a:cs typeface="+mn-cs"/>
          <a:sym typeface="Helvetica Light"/>
        </a:defRPr>
      </a:lvl9pPr>
    </p:bodyStyle>
    <p:otherStyle>
      <a:lvl1pPr marL="0" marR="0" indent="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1pPr>
      <a:lvl2pPr marL="0" marR="0" indent="228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2pPr>
      <a:lvl3pPr marL="0" marR="0" indent="457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3pPr>
      <a:lvl4pPr marL="0" marR="0" indent="685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4pPr>
      <a:lvl5pPr marL="0" marR="0" indent="9144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5pPr>
      <a:lvl6pPr marL="0" marR="0" indent="11430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6pPr>
      <a:lvl7pPr marL="0" marR="0" indent="13716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7pPr>
      <a:lvl8pPr marL="0" marR="0" indent="16002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8pPr>
      <a:lvl9pPr marL="0" marR="0" indent="1828800" algn="ctr" defTabSz="821531" rtl="0" latinLnBrk="0">
        <a:lnSpc>
          <a:spcPct val="100000"/>
        </a:lnSpc>
        <a:spcBef>
          <a:spcPts val="0"/>
        </a:spcBef>
        <a:spcAft>
          <a:spcPts val="0"/>
        </a:spcAft>
        <a:buClrTx/>
        <a:buSzTx/>
        <a:buFontTx/>
        <a:buNone/>
        <a:tabLst/>
        <a:defRPr sz="2400" b="0" i="0" u="none" strike="noStrike" cap="none" spc="0" baseline="0">
          <a:ln>
            <a:noFill/>
          </a:ln>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6.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9"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20" name="Shape 120"/>
          <p:cNvSpPr/>
          <p:nvPr/>
        </p:nvSpPr>
        <p:spPr>
          <a:xfrm>
            <a:off x="8644972" y="6088459"/>
            <a:ext cx="7094055" cy="11461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sz="6600" b="1">
                <a:solidFill>
                  <a:srgbClr val="FFFFFF"/>
                </a:solidFill>
                <a:latin typeface="Helvetica"/>
                <a:ea typeface="Helvetica"/>
                <a:cs typeface="Helvetica"/>
                <a:sym typeface="Helvetica"/>
              </a:defRPr>
            </a:lvl1pPr>
          </a:lstStyle>
          <a:p>
            <a:r>
              <a:t>SUNUM KONUSU</a:t>
            </a:r>
          </a:p>
        </p:txBody>
      </p:sp>
      <p:pic>
        <p:nvPicPr>
          <p:cNvPr id="121"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029910" y="10890448"/>
            <a:ext cx="4538354" cy="22322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med"/>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 name="pasted-image.pdf"/>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60" y="-5374"/>
            <a:ext cx="24399260" cy="2014825"/>
          </a:xfrm>
          <a:prstGeom prst="rect">
            <a:avLst/>
          </a:prstGeom>
          <a:ln w="12700">
            <a:miter lim="400000"/>
          </a:ln>
        </p:spPr>
      </p:pic>
      <p:sp>
        <p:nvSpPr>
          <p:cNvPr id="125" name="Shape 125"/>
          <p:cNvSpPr/>
          <p:nvPr/>
        </p:nvSpPr>
        <p:spPr>
          <a:xfrm>
            <a:off x="18970735" y="655637"/>
            <a:ext cx="3940200" cy="6889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lgn="r">
              <a:defRPr sz="3600" b="1">
                <a:solidFill>
                  <a:srgbClr val="FFFFFF"/>
                </a:solidFill>
                <a:latin typeface="Helvetica"/>
                <a:ea typeface="Helvetica"/>
                <a:cs typeface="Helvetica"/>
                <a:sym typeface="Helvetica"/>
              </a:defRPr>
            </a:lvl1pPr>
          </a:lstStyle>
          <a:p>
            <a:r>
              <a:rPr dirty="0"/>
              <a:t>SUNUM KONUSU</a:t>
            </a:r>
          </a:p>
        </p:txBody>
      </p:sp>
      <p:pic>
        <p:nvPicPr>
          <p:cNvPr id="126" name="pasted-image.pdf"/>
          <p:cNvPicPr>
            <a:picLocks noChangeAspect="1"/>
          </p:cNvPicPr>
          <p:nvPr/>
        </p:nvPicPr>
        <p:blipFill>
          <a:blip r:embed="rId3">
            <a:extLst/>
          </a:blip>
          <a:srcRect t="9906" b="9906"/>
          <a:stretch>
            <a:fillRect/>
          </a:stretch>
        </p:blipFill>
        <p:spPr>
          <a:xfrm>
            <a:off x="-5002" y="2757836"/>
            <a:ext cx="24373743" cy="9647451"/>
          </a:xfrm>
          <a:prstGeom prst="rect">
            <a:avLst/>
          </a:prstGeom>
          <a:ln w="12700">
            <a:miter lim="400000"/>
          </a:ln>
        </p:spPr>
      </p:pic>
      <p:pic>
        <p:nvPicPr>
          <p:cNvPr id="127" name="pasted-image.pdf"/>
          <p:cNvPicPr>
            <a:picLocks noChangeAspect="1"/>
          </p:cNvPicPr>
          <p:nvPr/>
        </p:nvPicPr>
        <p:blipFill>
          <a:blip r:embed="rId4">
            <a:extLst/>
          </a:blip>
          <a:srcRect l="10603" t="8882" r="10603" b="26051"/>
          <a:stretch>
            <a:fillRect/>
          </a:stretch>
        </p:blipFill>
        <p:spPr>
          <a:xfrm>
            <a:off x="-15260" y="2769270"/>
            <a:ext cx="11818972" cy="6300814"/>
          </a:xfrm>
          <a:prstGeom prst="rect">
            <a:avLst/>
          </a:prstGeom>
          <a:ln w="12700">
            <a:miter lim="400000"/>
          </a:ln>
        </p:spPr>
      </p:pic>
      <p:sp>
        <p:nvSpPr>
          <p:cNvPr id="128" name="Shape 128"/>
          <p:cNvSpPr/>
          <p:nvPr/>
        </p:nvSpPr>
        <p:spPr>
          <a:xfrm>
            <a:off x="13706602" y="6111281"/>
            <a:ext cx="9254781" cy="3951091"/>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2200"/>
            </a:lvl1pPr>
          </a:lstStyle>
          <a:p>
            <a:r>
              <a:t>Lorem ipsum dolor sit amet, consectetuer adipiscing elit, sed diam nonummy nibh euismod tincidunt ut laoreet dolore magna aliquam erat volutpat. Ut wisi enim ad minim veniam, quis nostrud exerci tation ullamcorper suscipit lobortis nisl ut aliquip ex ea commodo consequat. Duis autem vel eum iriure dolor in hendrerit in vulputate velit esse molestie consequat, vel illum dolore eu feugiat nulla facilisis at vero eros et accumsan et iusto odio dignissim qui blandit praesent luptatum zzril delenit augue duis dolore te feugait nulla facilisi. Lorem ipsum dolor sit amet, cons ectetuer adipiscing elit, sed diam nonummy nibh euismod tincidunt ut laoreet dolore magna aliquam erat volutpat. Ut wisi enim ad minim veniam, quis nostrud exerci tation ullamcorper suscipit lobortis nisl ut aliquip ex ea</a:t>
            </a:r>
          </a:p>
        </p:txBody>
      </p:sp>
      <p:pic>
        <p:nvPicPr>
          <p:cNvPr id="129" name="pasted-image.pdf"/>
          <p:cNvPicPr>
            <a:picLocks noChangeAspect="1"/>
          </p:cNvPicPr>
          <p:nvPr/>
        </p:nvPicPr>
        <p:blipFill>
          <a:blip r:embed="rId5">
            <a:extLst/>
          </a:blip>
          <a:stretch>
            <a:fillRect/>
          </a:stretch>
        </p:blipFill>
        <p:spPr>
          <a:xfrm>
            <a:off x="1338593" y="6014660"/>
            <a:ext cx="10474540" cy="5375084"/>
          </a:xfrm>
          <a:prstGeom prst="rect">
            <a:avLst/>
          </a:prstGeom>
          <a:ln w="12700">
            <a:miter lim="400000"/>
          </a:ln>
        </p:spPr>
      </p:pic>
      <p:sp>
        <p:nvSpPr>
          <p:cNvPr id="130" name="Shape 130"/>
          <p:cNvSpPr/>
          <p:nvPr/>
        </p:nvSpPr>
        <p:spPr>
          <a:xfrm>
            <a:off x="17203591" y="4673414"/>
            <a:ext cx="5746151" cy="1092738"/>
          </a:xfrm>
          <a:prstGeom prst="rect">
            <a:avLst/>
          </a:prstGeom>
          <a:ln w="12700">
            <a:miter lim="400000"/>
          </a:ln>
          <a:extLst>
            <a:ext uri="{C572A759-6A51-4108-AA02-DFA0A04FC94B}">
              <ma14:wrappingTextBoxFlag xmlns="" xmlns:ma14="http://schemas.microsoft.com/office/mac/drawingml/2011/main" val="1"/>
            </a:ext>
          </a:extLst>
        </p:spPr>
        <p:txBody>
          <a:bodyPr lIns="50800" tIns="50800" rIns="50800" bIns="50800" anchor="ctr"/>
          <a:lstStyle>
            <a:lvl1pPr algn="r" defTabSz="584200">
              <a:defRPr sz="5900" b="1">
                <a:solidFill>
                  <a:schemeClr val="accent1">
                    <a:hueOff val="47394"/>
                    <a:satOff val="-25753"/>
                    <a:lumOff val="-7544"/>
                  </a:schemeClr>
                </a:solidFill>
                <a:latin typeface="Helvetica"/>
                <a:ea typeface="Helvetica"/>
                <a:cs typeface="Helvetica"/>
                <a:sym typeface="Helvetica"/>
              </a:defRPr>
            </a:lvl1pPr>
          </a:lstStyle>
          <a:p>
            <a:r>
              <a:t>KONU BAŞLIĞI</a:t>
            </a:r>
          </a:p>
        </p:txBody>
      </p:sp>
      <p:pic>
        <p:nvPicPr>
          <p:cNvPr id="10" name="Picture 2"/>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26704" y="552596"/>
            <a:ext cx="4601858" cy="904804"/>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 name="pasted-image.pdf"/>
          <p:cNvPicPr>
            <a:picLocks noChangeAspect="1"/>
          </p:cNvPicPr>
          <p:nvPr/>
        </p:nvPicPr>
        <p:blipFill>
          <a:blip r:embed="rId2">
            <a:extLst/>
          </a:blip>
          <a:srcRect l="2233" t="22143" r="1935" b="5957"/>
          <a:stretch>
            <a:fillRect/>
          </a:stretch>
        </p:blipFill>
        <p:spPr>
          <a:xfrm>
            <a:off x="-10028" y="6369"/>
            <a:ext cx="24404056" cy="11512310"/>
          </a:xfrm>
          <a:prstGeom prst="rect">
            <a:avLst/>
          </a:prstGeom>
          <a:ln w="12700">
            <a:miter lim="400000"/>
          </a:ln>
        </p:spPr>
      </p:pic>
      <p:sp>
        <p:nvSpPr>
          <p:cNvPr id="133" name="Shape 133"/>
          <p:cNvSpPr/>
          <p:nvPr/>
        </p:nvSpPr>
        <p:spPr>
          <a:xfrm>
            <a:off x="9732807" y="6209109"/>
            <a:ext cx="4918386" cy="904876"/>
          </a:xfrm>
          <a:prstGeom prst="rect">
            <a:avLst/>
          </a:prstGeom>
          <a:ln w="12700">
            <a:miter lim="400000"/>
          </a:ln>
          <a:extLst>
            <a:ext uri="{C572A759-6A51-4108-AA02-DFA0A04FC94B}">
              <ma14:wrappingTextBoxFlag xmlns="" xmlns:ma14="http://schemas.microsoft.com/office/mac/drawingml/2011/main" val="1"/>
            </a:ext>
          </a:extLst>
        </p:spPr>
        <p:txBody>
          <a:bodyPr wrap="none" lIns="71437" tIns="71437" rIns="71437" bIns="71437" anchor="ctr">
            <a:spAutoFit/>
          </a:bodyPr>
          <a:lstStyle>
            <a:lvl1pPr>
              <a:defRPr b="1">
                <a:solidFill>
                  <a:srgbClr val="FFFFFF"/>
                </a:solidFill>
                <a:latin typeface="Helvetica"/>
                <a:ea typeface="Helvetica"/>
                <a:cs typeface="Helvetica"/>
                <a:sym typeface="Helvetica"/>
              </a:defRPr>
            </a:lvl1pPr>
          </a:lstStyle>
          <a:p>
            <a:r>
              <a:t>TEŞEKKÜRLER</a:t>
            </a:r>
          </a:p>
        </p:txBody>
      </p:sp>
      <p:pic>
        <p:nvPicPr>
          <p:cNvPr id="134" name="pasted-image.pdf"/>
          <p:cNvPicPr>
            <a:picLocks noChangeAspect="1"/>
          </p:cNvPicPr>
          <p:nvPr/>
        </p:nvPicPr>
        <p:blipFill>
          <a:blip r:embed="rId3">
            <a:extLst/>
          </a:blip>
          <a:stretch>
            <a:fillRect/>
          </a:stretch>
        </p:blipFill>
        <p:spPr>
          <a:xfrm>
            <a:off x="9253985" y="5620328"/>
            <a:ext cx="5876030" cy="2082438"/>
          </a:xfrm>
          <a:prstGeom prst="rect">
            <a:avLst/>
          </a:prstGeom>
          <a:ln w="12700">
            <a:miter lim="400000"/>
          </a:ln>
        </p:spPr>
      </p:pic>
      <p:pic>
        <p:nvPicPr>
          <p:cNvPr id="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0029910" y="10890448"/>
            <a:ext cx="4538354" cy="223224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0800" dist="25400" dir="5400000" rotWithShape="0">
              <a:srgbClr val="000000">
                <a:alpha val="50000"/>
              </a:srgbClr>
            </a:outerShdw>
          </a:effectLst>
        </a:effectStyle>
        <a:effectStyle>
          <a:effectLst>
            <a:outerShdw blurRad="63500" dist="12700" rotWithShape="0">
              <a:srgbClr val="000000">
                <a:alpha val="50000"/>
              </a:srgbClr>
            </a:outerShdw>
          </a:effectLst>
        </a:effectStyle>
        <a:effectStyle>
          <a:effectLst>
            <a:outerShdw blurRad="508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50800" dist="25400" dir="5400000" rotWithShape="0">
            <a:srgbClr val="000000">
              <a:alpha val="50000"/>
            </a:srgbClr>
          </a:outerShdw>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71437" tIns="71437" rIns="71437" bIns="71437" numCol="1" spcCol="38100" rtlCol="0" anchor="ctr">
        <a:spAutoFit/>
      </a:bodyPr>
      <a:lstStyle>
        <a:defPPr marL="0" marR="0" indent="0" algn="ctr" defTabSz="821531" rtl="0" fontAlgn="auto" latinLnBrk="0" hangingPunct="0">
          <a:lnSpc>
            <a:spcPct val="100000"/>
          </a:lnSpc>
          <a:spcBef>
            <a:spcPts val="0"/>
          </a:spcBef>
          <a:spcAft>
            <a:spcPts val="0"/>
          </a:spcAft>
          <a:buClrTx/>
          <a:buSzTx/>
          <a:buFontTx/>
          <a:buNone/>
          <a:tabLst/>
          <a:defRPr kumimoji="0" sz="50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142</Words>
  <Application>Microsoft Office PowerPoint</Application>
  <PresentationFormat>Özel</PresentationFormat>
  <Paragraphs>5</Paragraphs>
  <Slides>3</Slides>
  <Notes>0</Notes>
  <HiddenSlides>0</HiddenSlides>
  <MMClips>0</MMClips>
  <ScaleCrop>false</ScaleCrop>
  <HeadingPairs>
    <vt:vector size="4" baseType="variant">
      <vt:variant>
        <vt:lpstr>Tema</vt:lpstr>
      </vt:variant>
      <vt:variant>
        <vt:i4>1</vt:i4>
      </vt:variant>
      <vt:variant>
        <vt:lpstr>Slayt Başlıkları</vt:lpstr>
      </vt:variant>
      <vt:variant>
        <vt:i4>3</vt:i4>
      </vt:variant>
    </vt:vector>
  </HeadingPairs>
  <TitlesOfParts>
    <vt:vector size="4" baseType="lpstr">
      <vt:lpstr>White</vt:lpstr>
      <vt:lpstr>PowerPoint Sunusu</vt:lpstr>
      <vt:lpstr>PowerPoint Sunusu</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Sunusu</dc:title>
  <dc:creator>Merve</dc:creator>
  <cp:lastModifiedBy>NEU</cp:lastModifiedBy>
  <cp:revision>54</cp:revision>
  <dcterms:modified xsi:type="dcterms:W3CDTF">2020-12-09T13:19:32Z</dcterms:modified>
</cp:coreProperties>
</file>