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8620" y="11030313"/>
            <a:ext cx="31861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58653" y="530263"/>
            <a:ext cx="3352460"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8620" y="11030313"/>
            <a:ext cx="31861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2020-12-09T15:30:27Z</dcterms:modified>
</cp:coreProperties>
</file>