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28603" y="7829128"/>
            <a:ext cx="2258371"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86655" y="268288"/>
            <a:ext cx="1983297" cy="5581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28603" y="7829128"/>
            <a:ext cx="2258371"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55</cp:revision>
  <dcterms:modified xsi:type="dcterms:W3CDTF">2020-12-09T15:30:47Z</dcterms:modified>
</cp:coreProperties>
</file>