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103768" y="10932998"/>
            <a:ext cx="4566792" cy="22462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26705" y="593304"/>
            <a:ext cx="4536503" cy="8919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103768" y="10932998"/>
            <a:ext cx="4566792" cy="22462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54</cp:revision>
  <dcterms:modified xsi:type="dcterms:W3CDTF">2020-12-09T13:13:00Z</dcterms:modified>
</cp:coreProperties>
</file>