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62240" y="7800523"/>
            <a:ext cx="3024336" cy="14875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9712" y="290355"/>
            <a:ext cx="2519116" cy="495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62240" y="7800523"/>
            <a:ext cx="3024336" cy="14875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2020-12-09T13:12:55Z</dcterms:modified>
</cp:coreProperties>
</file>