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987159" y="11002419"/>
            <a:ext cx="4149057" cy="20482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83162" y="577116"/>
            <a:ext cx="4536504" cy="887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987159" y="11002419"/>
            <a:ext cx="4149057" cy="20482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2020-12-09T13:28:43Z</dcterms:modified>
</cp:coreProperties>
</file>