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062240" y="7757120"/>
            <a:ext cx="3057574" cy="150943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237704" y="301581"/>
            <a:ext cx="2418890" cy="4730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062240" y="7757120"/>
            <a:ext cx="3057574" cy="150943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54</cp:revision>
  <dcterms:modified xsi:type="dcterms:W3CDTF">2020-12-09T13:29:16Z</dcterms:modified>
</cp:coreProperties>
</file>