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21303" y="7829128"/>
            <a:ext cx="2472972"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98569" y="268288"/>
            <a:ext cx="2043391" cy="5364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21303" y="7829128"/>
            <a:ext cx="2472972"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55</cp:revision>
  <dcterms:modified xsi:type="dcterms:W3CDTF">2020-12-09T15:23:03Z</dcterms:modified>
</cp:coreProperties>
</file>