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497237" y="11030313"/>
            <a:ext cx="3488940"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037944" y="530263"/>
            <a:ext cx="3593878" cy="943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497237" y="11030313"/>
            <a:ext cx="3488940"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55</cp:revision>
  <dcterms:modified xsi:type="dcterms:W3CDTF">2020-12-09T15:22:42Z</dcterms:modified>
</cp:coreProperties>
</file>