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1439" y="11030313"/>
            <a:ext cx="342053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061312" y="530263"/>
            <a:ext cx="3547142"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1439" y="11030313"/>
            <a:ext cx="342053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2020-12-09T15:05:49Z</dcterms:modified>
</cp:coreProperties>
</file>