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45545" y="7829128"/>
            <a:ext cx="2424488"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1720" y="218479"/>
            <a:ext cx="2307325" cy="613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45545" y="7829128"/>
            <a:ext cx="2424488"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2020-12-09T15:06:15Z</dcterms:modified>
</cp:coreProperties>
</file>