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829128"/>
            <a:ext cx="2736304" cy="15927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49191" y="268288"/>
            <a:ext cx="2164777" cy="504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829128"/>
            <a:ext cx="2736304" cy="15927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2020-12-09T12:55:01Z</dcterms:modified>
</cp:coreProperties>
</file>