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79832" y="11054804"/>
            <a:ext cx="3428977" cy="19958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86744" y="536758"/>
            <a:ext cx="3995940" cy="930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79832" y="11054804"/>
            <a:ext cx="3428977" cy="19958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2020-12-09T12:54:09Z</dcterms:modified>
</cp:coreProperties>
</file>