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0890448"/>
            <a:ext cx="2928607" cy="24650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19015" y="590049"/>
            <a:ext cx="2915367" cy="8405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0890448"/>
            <a:ext cx="2928607" cy="24650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53</cp:revision>
  <dcterms:modified xsi:type="dcterms:W3CDTF">2020-09-28T08:51:29Z</dcterms:modified>
</cp:coreProperties>
</file>