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17034" y="7829128"/>
            <a:ext cx="2053218" cy="172819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735636" y="293147"/>
            <a:ext cx="1698572" cy="48971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17034" y="7829128"/>
            <a:ext cx="2053218" cy="172819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52</cp:revision>
  <dcterms:modified xsi:type="dcterms:W3CDTF">2020-09-28T08:51:54Z</dcterms:modified>
</cp:coreProperties>
</file>